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8.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9.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0.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11.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5.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6.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7.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notesSlides/notesSlide8.xml" ContentType="application/vnd.openxmlformats-officedocument.presentationml.notesSlide+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notesSlides/notesSlide9.xml" ContentType="application/vnd.openxmlformats-officedocument.presentationml.notesSlide+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10.xml" ContentType="application/vnd.openxmlformats-officedocument.presentationml.notesSlid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11.xml" ContentType="application/vnd.openxmlformats-officedocument.presentationml.notesSlid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notesSlides/notesSlide12.xml" ContentType="application/vnd.openxmlformats-officedocument.presentationml.notesSlide+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notesSlides/notesSlide13.xml" ContentType="application/vnd.openxmlformats-officedocument.presentationml.notesSlide+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 id="2147483653" r:id="rId5"/>
    <p:sldMasterId id="2147483693" r:id="rId6"/>
    <p:sldMasterId id="2147483702" r:id="rId7"/>
    <p:sldMasterId id="2147483711" r:id="rId8"/>
    <p:sldMasterId id="2147483689" r:id="rId9"/>
    <p:sldMasterId id="2147483691" r:id="rId10"/>
    <p:sldMasterId id="2147483720" r:id="rId11"/>
    <p:sldMasterId id="2147483733" r:id="rId12"/>
    <p:sldMasterId id="2147483742" r:id="rId13"/>
    <p:sldMasterId id="2147483755" r:id="rId14"/>
  </p:sldMasterIdLst>
  <p:notesMasterIdLst>
    <p:notesMasterId r:id="rId169"/>
  </p:notesMasterIdLst>
  <p:handoutMasterIdLst>
    <p:handoutMasterId r:id="rId170"/>
  </p:handoutMasterIdLst>
  <p:sldIdLst>
    <p:sldId id="298" r:id="rId15"/>
    <p:sldId id="304" r:id="rId16"/>
    <p:sldId id="305" r:id="rId17"/>
    <p:sldId id="336" r:id="rId18"/>
    <p:sldId id="295" r:id="rId19"/>
    <p:sldId id="296" r:id="rId20"/>
    <p:sldId id="297" r:id="rId21"/>
    <p:sldId id="299" r:id="rId22"/>
    <p:sldId id="300" r:id="rId23"/>
    <p:sldId id="301" r:id="rId24"/>
    <p:sldId id="302" r:id="rId25"/>
    <p:sldId id="303" r:id="rId26"/>
    <p:sldId id="294" r:id="rId27"/>
    <p:sldId id="306" r:id="rId28"/>
    <p:sldId id="339" r:id="rId29"/>
    <p:sldId id="340" r:id="rId30"/>
    <p:sldId id="341" r:id="rId31"/>
    <p:sldId id="342" r:id="rId32"/>
    <p:sldId id="343" r:id="rId33"/>
    <p:sldId id="347" r:id="rId34"/>
    <p:sldId id="348" r:id="rId35"/>
    <p:sldId id="349" r:id="rId36"/>
    <p:sldId id="350" r:id="rId37"/>
    <p:sldId id="351" r:id="rId38"/>
    <p:sldId id="352" r:id="rId39"/>
    <p:sldId id="353" r:id="rId40"/>
    <p:sldId id="354" r:id="rId41"/>
    <p:sldId id="355" r:id="rId42"/>
    <p:sldId id="356" r:id="rId43"/>
    <p:sldId id="357" r:id="rId44"/>
    <p:sldId id="358" r:id="rId45"/>
    <p:sldId id="359" r:id="rId46"/>
    <p:sldId id="360" r:id="rId47"/>
    <p:sldId id="361" r:id="rId48"/>
    <p:sldId id="362" r:id="rId49"/>
    <p:sldId id="363" r:id="rId50"/>
    <p:sldId id="364" r:id="rId51"/>
    <p:sldId id="365" r:id="rId52"/>
    <p:sldId id="366" r:id="rId53"/>
    <p:sldId id="367" r:id="rId54"/>
    <p:sldId id="368" r:id="rId55"/>
    <p:sldId id="369" r:id="rId56"/>
    <p:sldId id="370" r:id="rId57"/>
    <p:sldId id="371" r:id="rId58"/>
    <p:sldId id="372" r:id="rId59"/>
    <p:sldId id="373" r:id="rId60"/>
    <p:sldId id="374" r:id="rId61"/>
    <p:sldId id="375" r:id="rId62"/>
    <p:sldId id="376" r:id="rId63"/>
    <p:sldId id="377" r:id="rId64"/>
    <p:sldId id="378" r:id="rId65"/>
    <p:sldId id="379" r:id="rId66"/>
    <p:sldId id="380" r:id="rId67"/>
    <p:sldId id="381" r:id="rId68"/>
    <p:sldId id="382" r:id="rId69"/>
    <p:sldId id="383" r:id="rId70"/>
    <p:sldId id="384" r:id="rId71"/>
    <p:sldId id="385" r:id="rId72"/>
    <p:sldId id="386" r:id="rId73"/>
    <p:sldId id="387" r:id="rId74"/>
    <p:sldId id="388" r:id="rId75"/>
    <p:sldId id="389" r:id="rId76"/>
    <p:sldId id="390" r:id="rId77"/>
    <p:sldId id="391" r:id="rId78"/>
    <p:sldId id="392" r:id="rId79"/>
    <p:sldId id="393" r:id="rId80"/>
    <p:sldId id="394" r:id="rId81"/>
    <p:sldId id="395" r:id="rId82"/>
    <p:sldId id="396" r:id="rId83"/>
    <p:sldId id="397" r:id="rId84"/>
    <p:sldId id="398" r:id="rId85"/>
    <p:sldId id="399" r:id="rId86"/>
    <p:sldId id="400" r:id="rId87"/>
    <p:sldId id="401" r:id="rId88"/>
    <p:sldId id="402" r:id="rId89"/>
    <p:sldId id="403" r:id="rId90"/>
    <p:sldId id="404" r:id="rId91"/>
    <p:sldId id="405" r:id="rId92"/>
    <p:sldId id="406" r:id="rId93"/>
    <p:sldId id="407" r:id="rId94"/>
    <p:sldId id="408" r:id="rId95"/>
    <p:sldId id="409" r:id="rId96"/>
    <p:sldId id="410" r:id="rId97"/>
    <p:sldId id="411" r:id="rId98"/>
    <p:sldId id="412" r:id="rId99"/>
    <p:sldId id="413" r:id="rId100"/>
    <p:sldId id="414" r:id="rId101"/>
    <p:sldId id="415" r:id="rId102"/>
    <p:sldId id="416" r:id="rId103"/>
    <p:sldId id="417" r:id="rId104"/>
    <p:sldId id="418" r:id="rId105"/>
    <p:sldId id="419" r:id="rId106"/>
    <p:sldId id="420" r:id="rId107"/>
    <p:sldId id="421" r:id="rId108"/>
    <p:sldId id="422" r:id="rId109"/>
    <p:sldId id="423" r:id="rId110"/>
    <p:sldId id="425" r:id="rId111"/>
    <p:sldId id="426" r:id="rId112"/>
    <p:sldId id="427" r:id="rId113"/>
    <p:sldId id="428" r:id="rId114"/>
    <p:sldId id="438" r:id="rId115"/>
    <p:sldId id="439" r:id="rId116"/>
    <p:sldId id="440" r:id="rId117"/>
    <p:sldId id="442" r:id="rId118"/>
    <p:sldId id="443" r:id="rId119"/>
    <p:sldId id="445" r:id="rId120"/>
    <p:sldId id="446" r:id="rId121"/>
    <p:sldId id="518" r:id="rId122"/>
    <p:sldId id="521" r:id="rId123"/>
    <p:sldId id="525" r:id="rId124"/>
    <p:sldId id="528" r:id="rId125"/>
    <p:sldId id="537" r:id="rId126"/>
    <p:sldId id="559" r:id="rId127"/>
    <p:sldId id="560" r:id="rId128"/>
    <p:sldId id="561" r:id="rId129"/>
    <p:sldId id="637" r:id="rId130"/>
    <p:sldId id="644" r:id="rId131"/>
    <p:sldId id="646" r:id="rId132"/>
    <p:sldId id="654" r:id="rId133"/>
    <p:sldId id="655" r:id="rId134"/>
    <p:sldId id="656" r:id="rId135"/>
    <p:sldId id="657" r:id="rId136"/>
    <p:sldId id="658" r:id="rId137"/>
    <p:sldId id="716" r:id="rId138"/>
    <p:sldId id="307" r:id="rId139"/>
    <p:sldId id="323" r:id="rId140"/>
    <p:sldId id="324" r:id="rId141"/>
    <p:sldId id="325" r:id="rId142"/>
    <p:sldId id="326" r:id="rId143"/>
    <p:sldId id="327" r:id="rId144"/>
    <p:sldId id="328" r:id="rId145"/>
    <p:sldId id="329" r:id="rId146"/>
    <p:sldId id="330" r:id="rId147"/>
    <p:sldId id="331" r:id="rId148"/>
    <p:sldId id="332" r:id="rId149"/>
    <p:sldId id="333" r:id="rId150"/>
    <p:sldId id="334" r:id="rId151"/>
    <p:sldId id="335" r:id="rId152"/>
    <p:sldId id="308" r:id="rId153"/>
    <p:sldId id="310" r:id="rId154"/>
    <p:sldId id="311" r:id="rId155"/>
    <p:sldId id="312" r:id="rId156"/>
    <p:sldId id="313" r:id="rId157"/>
    <p:sldId id="314" r:id="rId158"/>
    <p:sldId id="315" r:id="rId159"/>
    <p:sldId id="316" r:id="rId160"/>
    <p:sldId id="317" r:id="rId161"/>
    <p:sldId id="318" r:id="rId162"/>
    <p:sldId id="319" r:id="rId163"/>
    <p:sldId id="320" r:id="rId164"/>
    <p:sldId id="321" r:id="rId165"/>
    <p:sldId id="322" r:id="rId166"/>
    <p:sldId id="309" r:id="rId167"/>
    <p:sldId id="337" r:id="rId1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FF"/>
    <a:srgbClr val="CBF945"/>
    <a:srgbClr val="410BDB"/>
    <a:srgbClr val="80CD1B"/>
    <a:srgbClr val="2B049F"/>
    <a:srgbClr val="1228A1"/>
    <a:srgbClr val="0046D1"/>
    <a:srgbClr val="023A83"/>
    <a:srgbClr val="8CA0AA"/>
    <a:srgbClr val="1B75BC"/>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2093" autoAdjust="0"/>
  </p:normalViewPr>
  <p:slideViewPr>
    <p:cSldViewPr snapToGrid="0">
      <p:cViewPr varScale="1">
        <p:scale>
          <a:sx n="91" d="100"/>
          <a:sy n="91" d="100"/>
        </p:scale>
        <p:origin x="1350"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3.xml"/><Relationship Id="rId21" Type="http://schemas.openxmlformats.org/officeDocument/2006/relationships/slide" Target="slides/slide7.xml"/><Relationship Id="rId42" Type="http://schemas.openxmlformats.org/officeDocument/2006/relationships/slide" Target="slides/slide28.xml"/><Relationship Id="rId63" Type="http://schemas.openxmlformats.org/officeDocument/2006/relationships/slide" Target="slides/slide49.xml"/><Relationship Id="rId84" Type="http://schemas.openxmlformats.org/officeDocument/2006/relationships/slide" Target="slides/slide70.xml"/><Relationship Id="rId138" Type="http://schemas.openxmlformats.org/officeDocument/2006/relationships/slide" Target="slides/slide124.xml"/><Relationship Id="rId159" Type="http://schemas.openxmlformats.org/officeDocument/2006/relationships/slide" Target="slides/slide145.xml"/><Relationship Id="rId170" Type="http://schemas.openxmlformats.org/officeDocument/2006/relationships/handoutMaster" Target="handoutMasters/handoutMaster1.xml"/><Relationship Id="rId107" Type="http://schemas.openxmlformats.org/officeDocument/2006/relationships/slide" Target="slides/slide93.xml"/><Relationship Id="rId11" Type="http://schemas.openxmlformats.org/officeDocument/2006/relationships/slideMaster" Target="slideMasters/slideMaster8.xml"/><Relationship Id="rId32" Type="http://schemas.openxmlformats.org/officeDocument/2006/relationships/slide" Target="slides/slide18.xml"/><Relationship Id="rId53" Type="http://schemas.openxmlformats.org/officeDocument/2006/relationships/slide" Target="slides/slide39.xml"/><Relationship Id="rId74" Type="http://schemas.openxmlformats.org/officeDocument/2006/relationships/slide" Target="slides/slide60.xml"/><Relationship Id="rId128" Type="http://schemas.openxmlformats.org/officeDocument/2006/relationships/slide" Target="slides/slide114.xml"/><Relationship Id="rId149" Type="http://schemas.openxmlformats.org/officeDocument/2006/relationships/slide" Target="slides/slide135.xml"/><Relationship Id="rId5" Type="http://schemas.openxmlformats.org/officeDocument/2006/relationships/slideMaster" Target="slideMasters/slideMaster2.xml"/><Relationship Id="rId95" Type="http://schemas.openxmlformats.org/officeDocument/2006/relationships/slide" Target="slides/slide81.xml"/><Relationship Id="rId160" Type="http://schemas.openxmlformats.org/officeDocument/2006/relationships/slide" Target="slides/slide146.xml"/><Relationship Id="rId22" Type="http://schemas.openxmlformats.org/officeDocument/2006/relationships/slide" Target="slides/slide8.xml"/><Relationship Id="rId43" Type="http://schemas.openxmlformats.org/officeDocument/2006/relationships/slide" Target="slides/slide29.xml"/><Relationship Id="rId64" Type="http://schemas.openxmlformats.org/officeDocument/2006/relationships/slide" Target="slides/slide50.xml"/><Relationship Id="rId118" Type="http://schemas.openxmlformats.org/officeDocument/2006/relationships/slide" Target="slides/slide104.xml"/><Relationship Id="rId139" Type="http://schemas.openxmlformats.org/officeDocument/2006/relationships/slide" Target="slides/slide125.xml"/><Relationship Id="rId85" Type="http://schemas.openxmlformats.org/officeDocument/2006/relationships/slide" Target="slides/slide71.xml"/><Relationship Id="rId150" Type="http://schemas.openxmlformats.org/officeDocument/2006/relationships/slide" Target="slides/slide136.xml"/><Relationship Id="rId171" Type="http://schemas.openxmlformats.org/officeDocument/2006/relationships/presProps" Target="presProps.xml"/><Relationship Id="rId12" Type="http://schemas.openxmlformats.org/officeDocument/2006/relationships/slideMaster" Target="slideMasters/slideMaster9.xml"/><Relationship Id="rId33" Type="http://schemas.openxmlformats.org/officeDocument/2006/relationships/slide" Target="slides/slide19.xml"/><Relationship Id="rId108" Type="http://schemas.openxmlformats.org/officeDocument/2006/relationships/slide" Target="slides/slide94.xml"/><Relationship Id="rId129" Type="http://schemas.openxmlformats.org/officeDocument/2006/relationships/slide" Target="slides/slide115.xml"/><Relationship Id="rId54" Type="http://schemas.openxmlformats.org/officeDocument/2006/relationships/slide" Target="slides/slide40.xml"/><Relationship Id="rId75" Type="http://schemas.openxmlformats.org/officeDocument/2006/relationships/slide" Target="slides/slide61.xml"/><Relationship Id="rId96" Type="http://schemas.openxmlformats.org/officeDocument/2006/relationships/slide" Target="slides/slide82.xml"/><Relationship Id="rId140" Type="http://schemas.openxmlformats.org/officeDocument/2006/relationships/slide" Target="slides/slide126.xml"/><Relationship Id="rId161" Type="http://schemas.openxmlformats.org/officeDocument/2006/relationships/slide" Target="slides/slide147.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9.xml"/><Relationship Id="rId28" Type="http://schemas.openxmlformats.org/officeDocument/2006/relationships/slide" Target="slides/slide14.xml"/><Relationship Id="rId49" Type="http://schemas.openxmlformats.org/officeDocument/2006/relationships/slide" Target="slides/slide35.xml"/><Relationship Id="rId114" Type="http://schemas.openxmlformats.org/officeDocument/2006/relationships/slide" Target="slides/slide100.xml"/><Relationship Id="rId119" Type="http://schemas.openxmlformats.org/officeDocument/2006/relationships/slide" Target="slides/slide105.xml"/><Relationship Id="rId44" Type="http://schemas.openxmlformats.org/officeDocument/2006/relationships/slide" Target="slides/slide30.xml"/><Relationship Id="rId60" Type="http://schemas.openxmlformats.org/officeDocument/2006/relationships/slide" Target="slides/slide46.xml"/><Relationship Id="rId65" Type="http://schemas.openxmlformats.org/officeDocument/2006/relationships/slide" Target="slides/slide51.xml"/><Relationship Id="rId81" Type="http://schemas.openxmlformats.org/officeDocument/2006/relationships/slide" Target="slides/slide67.xml"/><Relationship Id="rId86" Type="http://schemas.openxmlformats.org/officeDocument/2006/relationships/slide" Target="slides/slide72.xml"/><Relationship Id="rId130" Type="http://schemas.openxmlformats.org/officeDocument/2006/relationships/slide" Target="slides/slide116.xml"/><Relationship Id="rId135" Type="http://schemas.openxmlformats.org/officeDocument/2006/relationships/slide" Target="slides/slide121.xml"/><Relationship Id="rId151" Type="http://schemas.openxmlformats.org/officeDocument/2006/relationships/slide" Target="slides/slide137.xml"/><Relationship Id="rId156" Type="http://schemas.openxmlformats.org/officeDocument/2006/relationships/slide" Target="slides/slide142.xml"/><Relationship Id="rId172" Type="http://schemas.openxmlformats.org/officeDocument/2006/relationships/viewProps" Target="viewProps.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slide" Target="slides/slide9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120" Type="http://schemas.openxmlformats.org/officeDocument/2006/relationships/slide" Target="slides/slide106.xml"/><Relationship Id="rId125" Type="http://schemas.openxmlformats.org/officeDocument/2006/relationships/slide" Target="slides/slide111.xml"/><Relationship Id="rId141" Type="http://schemas.openxmlformats.org/officeDocument/2006/relationships/slide" Target="slides/slide127.xml"/><Relationship Id="rId146" Type="http://schemas.openxmlformats.org/officeDocument/2006/relationships/slide" Target="slides/slide132.xml"/><Relationship Id="rId167" Type="http://schemas.openxmlformats.org/officeDocument/2006/relationships/slide" Target="slides/slide153.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slide" Target="slides/slide78.xml"/><Relationship Id="rId162" Type="http://schemas.openxmlformats.org/officeDocument/2006/relationships/slide" Target="slides/slide148.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slide" Target="slides/slide96.xml"/><Relationship Id="rId115" Type="http://schemas.openxmlformats.org/officeDocument/2006/relationships/slide" Target="slides/slide101.xml"/><Relationship Id="rId131" Type="http://schemas.openxmlformats.org/officeDocument/2006/relationships/slide" Target="slides/slide117.xml"/><Relationship Id="rId136" Type="http://schemas.openxmlformats.org/officeDocument/2006/relationships/slide" Target="slides/slide122.xml"/><Relationship Id="rId157" Type="http://schemas.openxmlformats.org/officeDocument/2006/relationships/slide" Target="slides/slide143.xml"/><Relationship Id="rId61" Type="http://schemas.openxmlformats.org/officeDocument/2006/relationships/slide" Target="slides/slide47.xml"/><Relationship Id="rId82" Type="http://schemas.openxmlformats.org/officeDocument/2006/relationships/slide" Target="slides/slide68.xml"/><Relationship Id="rId152" Type="http://schemas.openxmlformats.org/officeDocument/2006/relationships/slide" Target="slides/slide138.xml"/><Relationship Id="rId173" Type="http://schemas.openxmlformats.org/officeDocument/2006/relationships/theme" Target="theme/theme1.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slide" Target="slides/slide91.xml"/><Relationship Id="rId126" Type="http://schemas.openxmlformats.org/officeDocument/2006/relationships/slide" Target="slides/slide112.xml"/><Relationship Id="rId147" Type="http://schemas.openxmlformats.org/officeDocument/2006/relationships/slide" Target="slides/slide133.xml"/><Relationship Id="rId168" Type="http://schemas.openxmlformats.org/officeDocument/2006/relationships/slide" Target="slides/slide154.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121" Type="http://schemas.openxmlformats.org/officeDocument/2006/relationships/slide" Target="slides/slide107.xml"/><Relationship Id="rId142" Type="http://schemas.openxmlformats.org/officeDocument/2006/relationships/slide" Target="slides/slide128.xml"/><Relationship Id="rId163" Type="http://schemas.openxmlformats.org/officeDocument/2006/relationships/slide" Target="slides/slide149.xml"/><Relationship Id="rId3" Type="http://schemas.openxmlformats.org/officeDocument/2006/relationships/customXml" Target="../customXml/item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116" Type="http://schemas.openxmlformats.org/officeDocument/2006/relationships/slide" Target="slides/slide102.xml"/><Relationship Id="rId137" Type="http://schemas.openxmlformats.org/officeDocument/2006/relationships/slide" Target="slides/slide123.xml"/><Relationship Id="rId158" Type="http://schemas.openxmlformats.org/officeDocument/2006/relationships/slide" Target="slides/slide144.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slide" Target="slides/slide97.xml"/><Relationship Id="rId132" Type="http://schemas.openxmlformats.org/officeDocument/2006/relationships/slide" Target="slides/slide118.xml"/><Relationship Id="rId153" Type="http://schemas.openxmlformats.org/officeDocument/2006/relationships/slide" Target="slides/slide139.xml"/><Relationship Id="rId174" Type="http://schemas.openxmlformats.org/officeDocument/2006/relationships/tableStyles" Target="tableStyles.xml"/><Relationship Id="rId15" Type="http://schemas.openxmlformats.org/officeDocument/2006/relationships/slide" Target="slides/slide1.xml"/><Relationship Id="rId36" Type="http://schemas.openxmlformats.org/officeDocument/2006/relationships/slide" Target="slides/slide22.xml"/><Relationship Id="rId57" Type="http://schemas.openxmlformats.org/officeDocument/2006/relationships/slide" Target="slides/slide43.xml"/><Relationship Id="rId106" Type="http://schemas.openxmlformats.org/officeDocument/2006/relationships/slide" Target="slides/slide92.xml"/><Relationship Id="rId127" Type="http://schemas.openxmlformats.org/officeDocument/2006/relationships/slide" Target="slides/slide113.xml"/><Relationship Id="rId10" Type="http://schemas.openxmlformats.org/officeDocument/2006/relationships/slideMaster" Target="slideMasters/slideMaster7.xml"/><Relationship Id="rId31" Type="http://schemas.openxmlformats.org/officeDocument/2006/relationships/slide" Target="slides/slide17.xml"/><Relationship Id="rId52" Type="http://schemas.openxmlformats.org/officeDocument/2006/relationships/slide" Target="slides/slide38.xml"/><Relationship Id="rId73" Type="http://schemas.openxmlformats.org/officeDocument/2006/relationships/slide" Target="slides/slide59.xml"/><Relationship Id="rId78" Type="http://schemas.openxmlformats.org/officeDocument/2006/relationships/slide" Target="slides/slide64.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122" Type="http://schemas.openxmlformats.org/officeDocument/2006/relationships/slide" Target="slides/slide108.xml"/><Relationship Id="rId143" Type="http://schemas.openxmlformats.org/officeDocument/2006/relationships/slide" Target="slides/slide129.xml"/><Relationship Id="rId148" Type="http://schemas.openxmlformats.org/officeDocument/2006/relationships/slide" Target="slides/slide134.xml"/><Relationship Id="rId164" Type="http://schemas.openxmlformats.org/officeDocument/2006/relationships/slide" Target="slides/slide150.xml"/><Relationship Id="rId16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26" Type="http://schemas.openxmlformats.org/officeDocument/2006/relationships/slide" Target="slides/slide12.xml"/><Relationship Id="rId47" Type="http://schemas.openxmlformats.org/officeDocument/2006/relationships/slide" Target="slides/slide33.xml"/><Relationship Id="rId68" Type="http://schemas.openxmlformats.org/officeDocument/2006/relationships/slide" Target="slides/slide54.xml"/><Relationship Id="rId89" Type="http://schemas.openxmlformats.org/officeDocument/2006/relationships/slide" Target="slides/slide75.xml"/><Relationship Id="rId112" Type="http://schemas.openxmlformats.org/officeDocument/2006/relationships/slide" Target="slides/slide98.xml"/><Relationship Id="rId133" Type="http://schemas.openxmlformats.org/officeDocument/2006/relationships/slide" Target="slides/slide119.xml"/><Relationship Id="rId154" Type="http://schemas.openxmlformats.org/officeDocument/2006/relationships/slide" Target="slides/slide140.xml"/><Relationship Id="rId16" Type="http://schemas.openxmlformats.org/officeDocument/2006/relationships/slide" Target="slides/slide2.xml"/><Relationship Id="rId37" Type="http://schemas.openxmlformats.org/officeDocument/2006/relationships/slide" Target="slides/slide23.xml"/><Relationship Id="rId58" Type="http://schemas.openxmlformats.org/officeDocument/2006/relationships/slide" Target="slides/slide44.xml"/><Relationship Id="rId79" Type="http://schemas.openxmlformats.org/officeDocument/2006/relationships/slide" Target="slides/slide65.xml"/><Relationship Id="rId102" Type="http://schemas.openxmlformats.org/officeDocument/2006/relationships/slide" Target="slides/slide88.xml"/><Relationship Id="rId123" Type="http://schemas.openxmlformats.org/officeDocument/2006/relationships/slide" Target="slides/slide109.xml"/><Relationship Id="rId144" Type="http://schemas.openxmlformats.org/officeDocument/2006/relationships/slide" Target="slides/slide130.xml"/><Relationship Id="rId90" Type="http://schemas.openxmlformats.org/officeDocument/2006/relationships/slide" Target="slides/slide76.xml"/><Relationship Id="rId165" Type="http://schemas.openxmlformats.org/officeDocument/2006/relationships/slide" Target="slides/slide151.xml"/><Relationship Id="rId27" Type="http://schemas.openxmlformats.org/officeDocument/2006/relationships/slide" Target="slides/slide13.xml"/><Relationship Id="rId48" Type="http://schemas.openxmlformats.org/officeDocument/2006/relationships/slide" Target="slides/slide34.xml"/><Relationship Id="rId69" Type="http://schemas.openxmlformats.org/officeDocument/2006/relationships/slide" Target="slides/slide55.xml"/><Relationship Id="rId113" Type="http://schemas.openxmlformats.org/officeDocument/2006/relationships/slide" Target="slides/slide99.xml"/><Relationship Id="rId134" Type="http://schemas.openxmlformats.org/officeDocument/2006/relationships/slide" Target="slides/slide120.xml"/><Relationship Id="rId80" Type="http://schemas.openxmlformats.org/officeDocument/2006/relationships/slide" Target="slides/slide66.xml"/><Relationship Id="rId155" Type="http://schemas.openxmlformats.org/officeDocument/2006/relationships/slide" Target="slides/slide141.xml"/><Relationship Id="rId17" Type="http://schemas.openxmlformats.org/officeDocument/2006/relationships/slide" Target="slides/slide3.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24" Type="http://schemas.openxmlformats.org/officeDocument/2006/relationships/slide" Target="slides/slide110.xml"/><Relationship Id="rId70" Type="http://schemas.openxmlformats.org/officeDocument/2006/relationships/slide" Target="slides/slide56.xml"/><Relationship Id="rId91" Type="http://schemas.openxmlformats.org/officeDocument/2006/relationships/slide" Target="slides/slide77.xml"/><Relationship Id="rId145" Type="http://schemas.openxmlformats.org/officeDocument/2006/relationships/slide" Target="slides/slide131.xml"/><Relationship Id="rId166"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A5C307-B401-4F81-B55C-6E5CA3BCED9A}" type="datetimeFigureOut">
              <a:rPr lang="en-US" smtClean="0"/>
              <a:t>10/7/2024</a:t>
            </a:fld>
            <a:endParaRPr 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E68037-0760-4940-A4B5-A92FA1B254E2}" type="slidenum">
              <a:rPr lang="en-US" smtClean="0"/>
              <a:t>‹#›</a:t>
            </a:fld>
            <a:endParaRPr lang="en-US"/>
          </a:p>
        </p:txBody>
      </p:sp>
    </p:spTree>
    <p:extLst>
      <p:ext uri="{BB962C8B-B14F-4D97-AF65-F5344CB8AC3E}">
        <p14:creationId xmlns:p14="http://schemas.microsoft.com/office/powerpoint/2010/main" val="1379665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6C9DC6-99DC-A74E-942A-C85036752F09}" type="datetimeFigureOut">
              <a:rPr kumimoji="1" lang="zh-HK" altLang="en-US" smtClean="0"/>
              <a:t>7/10/2024</a:t>
            </a:fld>
            <a:endParaRPr kumimoji="1"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8ECFA8-E781-8542-A030-35A457E54BCB}" type="slidenum">
              <a:rPr kumimoji="1" lang="zh-HK" altLang="en-US" smtClean="0"/>
              <a:t>‹#›</a:t>
            </a:fld>
            <a:endParaRPr kumimoji="1" lang="zh-HK" altLang="en-US"/>
          </a:p>
        </p:txBody>
      </p:sp>
    </p:spTree>
    <p:extLst>
      <p:ext uri="{BB962C8B-B14F-4D97-AF65-F5344CB8AC3E}">
        <p14:creationId xmlns:p14="http://schemas.microsoft.com/office/powerpoint/2010/main" val="467580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zh-CN" altLang="en-US" dirty="0"/>
              <a:t>由於</a:t>
            </a:r>
            <a:r>
              <a:rPr lang="zh-CN" altLang="en-US" b="0" i="0" dirty="0">
                <a:solidFill>
                  <a:srgbClr val="4D5156"/>
                </a:solidFill>
                <a:effectLst/>
                <a:latin typeface="arial" panose="020B0604020202020204" pitchFamily="34" charset="0"/>
              </a:rPr>
              <a:t>疫情</a:t>
            </a:r>
            <a:r>
              <a:rPr lang="zh-TW" altLang="en-US" dirty="0"/>
              <a:t>大流行</a:t>
            </a:r>
            <a:r>
              <a:rPr lang="zh-CN" altLang="en-US" dirty="0"/>
              <a:t>之後，</a:t>
            </a:r>
            <a:r>
              <a:rPr lang="zh-TW" altLang="en-US" dirty="0">
                <a:effectLst/>
                <a:latin typeface="Segoe UI Web (West European)"/>
              </a:rPr>
              <a:t>中國的全面重新開放</a:t>
            </a:r>
            <a:r>
              <a:rPr lang="en-US" altLang="zh-TW" dirty="0">
                <a:effectLst/>
                <a:latin typeface="Segoe UI Web (West European)"/>
              </a:rPr>
              <a:t>, </a:t>
            </a:r>
            <a:r>
              <a:rPr lang="zh-TW" altLang="en-US" dirty="0">
                <a:effectLst/>
                <a:latin typeface="Segoe UI Web (West European)"/>
              </a:rPr>
              <a:t>廣泛的經濟復甦。在鼓勵內部消費的「</a:t>
            </a:r>
            <a:r>
              <a:rPr lang="zh-HK" altLang="en-US" sz="1800" dirty="0">
                <a:solidFill>
                  <a:srgbClr val="000000"/>
                </a:solidFill>
                <a:effectLst/>
                <a:latin typeface="Times New Roman" panose="02020603050405020304" pitchFamily="18" charset="0"/>
                <a:ea typeface="+mn-ea"/>
                <a:cs typeface="Times New Roman" panose="02020603050405020304" pitchFamily="18" charset="0"/>
              </a:rPr>
              <a:t>雙循環</a:t>
            </a:r>
            <a:r>
              <a:rPr lang="zh-TW" altLang="en-US" dirty="0">
                <a:effectLst/>
                <a:latin typeface="Segoe UI Web (West European)"/>
              </a:rPr>
              <a:t>」國家政策下，內部購買力恢復並預計大幅增長。這是香港電器業發揮優勢並在中國市場發揮更重要作用的機會。隨著越來越多的消費者追求更智慧、高端的生活方式，預計中國智慧家電市場將進入快速擴張期。除此之外，大流行極大地改變了人們的習慣，一</a:t>
            </a:r>
            <a:r>
              <a:rPr lang="en-US" altLang="zh-TW" dirty="0">
                <a:effectLst/>
                <a:latin typeface="Segoe UI Web (West European)"/>
              </a:rPr>
              <a:t>d</a:t>
            </a:r>
            <a:r>
              <a:rPr lang="zh-TW" altLang="en-US" dirty="0">
                <a:effectLst/>
                <a:latin typeface="Segoe UI Web (West European)"/>
              </a:rPr>
              <a:t>線上展覽線上平台已漸漸成為常態。</a:t>
            </a:r>
            <a:endParaRPr lang="en-US" altLang="zh-TW" dirty="0">
              <a:effectLst/>
              <a:latin typeface="Segoe UI Web (West European)"/>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effectLst/>
                <a:latin typeface="Segoe UI Web (West European)"/>
              </a:rPr>
              <a:t>另外</a:t>
            </a:r>
            <a:r>
              <a:rPr lang="en-US" altLang="zh-CN" dirty="0">
                <a:effectLst/>
                <a:latin typeface="Segoe UI Web (West European)"/>
              </a:rPr>
              <a:t>,</a:t>
            </a:r>
            <a:r>
              <a:rPr lang="zh-CN" altLang="en-US" dirty="0">
                <a:effectLst/>
                <a:latin typeface="Segoe UI Web (West European)"/>
              </a:rPr>
              <a:t> 透</a:t>
            </a:r>
            <a:r>
              <a:rPr lang="zh-TW" altLang="en-US" dirty="0">
                <a:effectLst/>
              </a:rPr>
              <a:t>過</a:t>
            </a:r>
            <a:r>
              <a:rPr lang="en-US" altLang="zh-CN" dirty="0">
                <a:effectLst/>
                <a:latin typeface="Segoe UI Web (West European)"/>
              </a:rPr>
              <a:t>“</a:t>
            </a:r>
            <a:r>
              <a:rPr lang="zh-TW" altLang="en-US" dirty="0">
                <a:effectLst/>
              </a:rPr>
              <a:t>一帶一路</a:t>
            </a:r>
            <a:r>
              <a:rPr lang="en-US" altLang="zh-TW" dirty="0">
                <a:effectLst/>
              </a:rPr>
              <a:t>”</a:t>
            </a:r>
            <a:r>
              <a:rPr lang="zh-TW" altLang="en-US" dirty="0">
                <a:effectLst/>
                <a:latin typeface="Segoe UI Web (West European)"/>
              </a:rPr>
              <a:t>政策</a:t>
            </a:r>
            <a:r>
              <a:rPr lang="en-US" altLang="zh-TW" dirty="0">
                <a:effectLst/>
              </a:rPr>
              <a:t>, </a:t>
            </a:r>
            <a:r>
              <a:rPr lang="zh-TW" altLang="en-US" dirty="0">
                <a:effectLst/>
              </a:rPr>
              <a:t>中國加強與亞洲、歐洲、非洲等國家的互聯互通，促進經濟合作</a:t>
            </a:r>
            <a:r>
              <a:rPr lang="en-US" altLang="zh-TW" dirty="0">
                <a:effectLst/>
              </a:rPr>
              <a:t>, </a:t>
            </a:r>
            <a:r>
              <a:rPr lang="zh-TW" altLang="en-US" dirty="0">
                <a:effectLst/>
              </a:rPr>
              <a:t>來加強中國的經濟領導地位。</a:t>
            </a:r>
            <a:r>
              <a:rPr lang="en-US" altLang="zh-TW" dirty="0">
                <a:effectLst/>
              </a:rPr>
              <a:t> </a:t>
            </a: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effectLst/>
                <a:latin typeface="Segoe UI Web (West European)"/>
              </a:rPr>
              <a:t>約</a:t>
            </a:r>
            <a:r>
              <a:rPr lang="en-US" altLang="zh-TW" dirty="0">
                <a:effectLst/>
                <a:latin typeface="Segoe UI Web (West European)"/>
              </a:rPr>
              <a:t>20%</a:t>
            </a:r>
            <a:r>
              <a:rPr lang="zh-TW" altLang="en-US" dirty="0">
                <a:effectLst/>
                <a:latin typeface="Segoe UI Web (West European)"/>
              </a:rPr>
              <a:t>的香港企業（約</a:t>
            </a:r>
            <a:r>
              <a:rPr lang="en-US" altLang="zh-TW" dirty="0">
                <a:effectLst/>
                <a:latin typeface="Segoe UI Web (West European)"/>
              </a:rPr>
              <a:t>100</a:t>
            </a:r>
            <a:r>
              <a:rPr lang="zh-TW" altLang="en-US" dirty="0">
                <a:effectLst/>
                <a:latin typeface="Segoe UI Web (West European)"/>
              </a:rPr>
              <a:t>家企業）生產綠色及</a:t>
            </a:r>
            <a:r>
              <a:rPr lang="en-US" altLang="zh-TW" dirty="0">
                <a:effectLst/>
                <a:latin typeface="Segoe UI Web (West European)"/>
              </a:rPr>
              <a:t>/</a:t>
            </a:r>
            <a:r>
              <a:rPr lang="zh-TW" altLang="en-US" dirty="0">
                <a:effectLst/>
                <a:latin typeface="Segoe UI Web (West European)"/>
              </a:rPr>
              <a:t>或智能電器，而該行業有優秀產品有待在中國市場推廣。</a:t>
            </a:r>
            <a:r>
              <a:rPr lang="zh-CN" altLang="en-US" dirty="0"/>
              <a:t>
</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a:t>
            </a:r>
            <a:r>
              <a:rPr lang="zh-CN" altLang="en-US" b="0" i="0" dirty="0">
                <a:solidFill>
                  <a:srgbClr val="4D5156"/>
                </a:solidFill>
                <a:effectLst/>
                <a:latin typeface="arial" panose="020B0604020202020204" pitchFamily="34" charset="0"/>
              </a:rPr>
              <a:t>疫情</a:t>
            </a:r>
            <a:r>
              <a:rPr lang="zh-TW" altLang="en-US" dirty="0"/>
              <a:t>大流行</a:t>
            </a:r>
            <a:r>
              <a:rPr lang="zh-TW" altLang="en-US" dirty="0">
                <a:effectLst/>
                <a:latin typeface="Segoe UI Web (West European)"/>
              </a:rPr>
              <a:t>對香港經濟產生了重大影響。</a:t>
            </a:r>
            <a:r>
              <a:rPr lang="en-US" altLang="zh-TW" dirty="0">
                <a:effectLst/>
                <a:latin typeface="Segoe UI Web (West European)"/>
              </a:rPr>
              <a:t>2022</a:t>
            </a:r>
            <a:r>
              <a:rPr lang="zh-TW" altLang="en-US" dirty="0">
                <a:effectLst/>
                <a:latin typeface="Segoe UI Web (West European)"/>
              </a:rPr>
              <a:t>年香港家用電器出口總額較</a:t>
            </a:r>
            <a:r>
              <a:rPr lang="zh-CN" altLang="en-US" dirty="0">
                <a:effectLst/>
                <a:latin typeface="Segoe UI Web (West European)"/>
              </a:rPr>
              <a:t>上</a:t>
            </a:r>
            <a:r>
              <a:rPr lang="zh-TW" altLang="en-US" dirty="0">
                <a:effectLst/>
                <a:latin typeface="Segoe UI Web (West European)"/>
              </a:rPr>
              <a:t>年下跌四成。大部分香港中小企的品牌定位在中端市場，即中等價格</a:t>
            </a:r>
            <a:r>
              <a:rPr lang="en-US" altLang="zh-TW" dirty="0">
                <a:effectLst/>
                <a:latin typeface="Segoe UI Web (West European)"/>
              </a:rPr>
              <a:t>, </a:t>
            </a:r>
            <a:r>
              <a:rPr lang="zh-TW" altLang="en-US" dirty="0">
                <a:effectLst/>
                <a:latin typeface="Segoe UI Web (West European)"/>
              </a:rPr>
              <a:t>高性價比的產品，而不是品牌價值。以中等價格提供智慧設計、高品質的綠色智能電器。</a:t>
            </a: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Segoe UI Web (West European)"/>
              </a:rPr>
              <a:t>3)</a:t>
            </a:r>
            <a:r>
              <a:rPr lang="zh-CN" altLang="en-US" dirty="0">
                <a:effectLst/>
                <a:latin typeface="Segoe UI Web (West European)"/>
              </a:rPr>
              <a:t> 通過</a:t>
            </a:r>
            <a:r>
              <a:rPr lang="zh-TW" altLang="en-US" dirty="0">
                <a:effectLst/>
                <a:latin typeface="Segoe UI Web (West European)"/>
              </a:rPr>
              <a:t>最新的技術應用、工具和展覽，以展示源自香港的卓越、創新和先進的電器。</a:t>
            </a:r>
            <a:r>
              <a:rPr lang="en-HK" altLang="zh-TW" dirty="0">
                <a:effectLst/>
                <a:latin typeface="Segoe UI Web (West European)"/>
              </a:rPr>
              <a:t>3D</a:t>
            </a:r>
            <a:r>
              <a:rPr lang="zh-TW" altLang="en-US" dirty="0">
                <a:effectLst/>
                <a:latin typeface="Segoe UI Web (West European)"/>
              </a:rPr>
              <a:t>技術對各個行業都非常有益，因為</a:t>
            </a:r>
            <a:r>
              <a:rPr lang="en-US" altLang="zh-TW" dirty="0">
                <a:effectLst/>
                <a:latin typeface="Segoe UI Web (West European)"/>
              </a:rPr>
              <a:t>3D</a:t>
            </a:r>
            <a:r>
              <a:rPr lang="zh-TW" altLang="en-US" dirty="0">
                <a:effectLst/>
                <a:latin typeface="Segoe UI Web (West European)"/>
              </a:rPr>
              <a:t>技術從設計，可視化，製造，行銷和商業中得到充分採用。借助</a:t>
            </a:r>
            <a:r>
              <a:rPr lang="en-US" altLang="zh-TW" dirty="0">
                <a:effectLst/>
                <a:latin typeface="Segoe UI Web (West European)"/>
              </a:rPr>
              <a:t>3D</a:t>
            </a:r>
            <a:r>
              <a:rPr lang="zh-TW" altLang="en-US" dirty="0">
                <a:effectLst/>
                <a:latin typeface="Segoe UI Web (West European)"/>
              </a:rPr>
              <a:t>技術和</a:t>
            </a:r>
            <a:r>
              <a:rPr lang="en-US" altLang="zh-TW" dirty="0">
                <a:effectLst/>
                <a:latin typeface="Segoe UI Web (West European)"/>
              </a:rPr>
              <a:t>3D</a:t>
            </a:r>
            <a:r>
              <a:rPr lang="zh-TW" altLang="en-US" dirty="0">
                <a:effectLst/>
                <a:latin typeface="Segoe UI Web (West European)"/>
              </a:rPr>
              <a:t>設計，電器企業將面臨從設計階段到營銷階段的巨大變革。家電行業的 </a:t>
            </a:r>
            <a:r>
              <a:rPr lang="en-US" altLang="zh-TW" dirty="0">
                <a:effectLst/>
                <a:latin typeface="Segoe UI Web (West European)"/>
              </a:rPr>
              <a:t>3D </a:t>
            </a:r>
            <a:r>
              <a:rPr lang="zh-TW" altLang="en-US" dirty="0">
                <a:effectLst/>
                <a:latin typeface="Segoe UI Web (West European)"/>
              </a:rPr>
              <a:t>技術帶來了產品設計、定製、原型製作和製造的進步。</a:t>
            </a: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effectLst/>
                <a:latin typeface="Segoe UI Web (West European)"/>
              </a:rPr>
              <a:t>這些進步提高了效率，降低了成本，併為行業提供了新的機會。在香港，大多數製造商在產品設計階段使用</a:t>
            </a:r>
            <a:r>
              <a:rPr lang="en-US" altLang="zh-TW" dirty="0">
                <a:effectLst/>
                <a:latin typeface="Segoe UI Web (West European)"/>
              </a:rPr>
              <a:t>3D</a:t>
            </a:r>
            <a:r>
              <a:rPr lang="zh-TW" altLang="en-US" dirty="0">
                <a:effectLst/>
                <a:latin typeface="Segoe UI Web (West European)"/>
              </a:rPr>
              <a:t>建模。 由於中國市場蓬勃發展，對香港中端電器的需求正在上升。業界正是時候抓住這個機會，利用香港品牌和製造商對家用電器的需求。 </a:t>
            </a:r>
          </a:p>
          <a:p>
            <a:endParaRPr lang="en-US" dirty="0"/>
          </a:p>
        </p:txBody>
      </p:sp>
      <p:sp>
        <p:nvSpPr>
          <p:cNvPr id="4" name="Slide Number Placeholder 3"/>
          <p:cNvSpPr>
            <a:spLocks noGrp="1"/>
          </p:cNvSpPr>
          <p:nvPr>
            <p:ph type="sldNum" sz="quarter" idx="10"/>
          </p:nvPr>
        </p:nvSpPr>
        <p:spPr/>
        <p:txBody>
          <a:bodyPr/>
          <a:lstStyle/>
          <a:p>
            <a:fld id="{4E8ECFA8-E781-8542-A030-35A457E54BCB}" type="slidenum">
              <a:rPr kumimoji="1" lang="zh-HK" altLang="en-US" smtClean="0"/>
              <a:t>6</a:t>
            </a:fld>
            <a:endParaRPr kumimoji="1" lang="zh-HK" altLang="en-US"/>
          </a:p>
        </p:txBody>
      </p:sp>
    </p:spTree>
    <p:extLst>
      <p:ext uri="{BB962C8B-B14F-4D97-AF65-F5344CB8AC3E}">
        <p14:creationId xmlns:p14="http://schemas.microsoft.com/office/powerpoint/2010/main" val="3826458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effectLst/>
                <a:latin typeface="Segoe UI Web (West European)"/>
              </a:rPr>
              <a:t>中國家電市場正以全球最高的增長率增長。在國家政策的支援下，隨著消費者環保意識的增強，對節能環保產品的需求也在增加。與此同時，高端家電在市場上越來越受歡迎，人們願意在基本功能之外的設計和功能上花費更多。從傳統家電向綠色智慧家電邁進，香港電器業必須抓住這個機遇，推廣“卓越、創新、先進的香港電器”。 </a:t>
            </a:r>
          </a:p>
          <a:p>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effectLst/>
                <a:latin typeface="Segoe UI Web (West European)"/>
              </a:rPr>
              <a:t>2023</a:t>
            </a:r>
            <a:r>
              <a:rPr lang="zh-TW" altLang="en-US" dirty="0">
                <a:effectLst/>
                <a:latin typeface="Segoe UI Web (West European)"/>
              </a:rPr>
              <a:t>年廣交會是歷史上規模最大的一屆，無論是展區面積還是參展商數量均創歷史新高。這也預示著中國市場商機眾多，開拓拓展中國市場迫在眉睫。</a:t>
            </a: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effectLst/>
              </a:rPr>
              <a:t>除了實體展覽外，還可以利用 </a:t>
            </a:r>
            <a:r>
              <a:rPr lang="en-US" altLang="zh-TW" dirty="0">
                <a:effectLst/>
              </a:rPr>
              <a:t>3D </a:t>
            </a:r>
            <a:r>
              <a:rPr lang="zh-TW" altLang="en-US" dirty="0">
                <a:effectLst/>
              </a:rPr>
              <a:t>展示平台來擴大影響力，超越時間和地域限制。使用該平台創建虛擬展覽，讓來自任何地方的參觀者都可以在線探索</a:t>
            </a:r>
            <a:r>
              <a:rPr lang="zh-TW" altLang="en-US" dirty="0">
                <a:effectLst/>
                <a:latin typeface="Segoe UI Web (West European)"/>
              </a:rPr>
              <a:t>香港電器</a:t>
            </a:r>
            <a:r>
              <a:rPr lang="zh-TW" altLang="en-US" dirty="0">
                <a:effectLst/>
              </a:rPr>
              <a:t>並與之互動。</a:t>
            </a:r>
            <a:endParaRPr lang="en-US" altLang="zh-TW"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effectLst/>
              <a:latin typeface="Segoe UI Web (West European)"/>
            </a:endParaRPr>
          </a:p>
        </p:txBody>
      </p:sp>
      <p:sp>
        <p:nvSpPr>
          <p:cNvPr id="4" name="Slide Number Placeholder 3"/>
          <p:cNvSpPr>
            <a:spLocks noGrp="1"/>
          </p:cNvSpPr>
          <p:nvPr>
            <p:ph type="sldNum" sz="quarter" idx="10"/>
          </p:nvPr>
        </p:nvSpPr>
        <p:spPr/>
        <p:txBody>
          <a:bodyPr/>
          <a:lstStyle/>
          <a:p>
            <a:fld id="{4E8ECFA8-E781-8542-A030-35A457E54BCB}" type="slidenum">
              <a:rPr kumimoji="1" lang="zh-HK" altLang="en-US" smtClean="0"/>
              <a:t>7</a:t>
            </a:fld>
            <a:endParaRPr kumimoji="1" lang="zh-HK" altLang="en-US"/>
          </a:p>
        </p:txBody>
      </p:sp>
    </p:spTree>
    <p:extLst>
      <p:ext uri="{BB962C8B-B14F-4D97-AF65-F5344CB8AC3E}">
        <p14:creationId xmlns:p14="http://schemas.microsoft.com/office/powerpoint/2010/main" val="91134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effectLst/>
                <a:latin typeface="Segoe UI Web (West European)"/>
              </a:rPr>
              <a:t>AWE 2022</a:t>
            </a:r>
            <a:r>
              <a:rPr lang="zh-TW" altLang="en-US" dirty="0">
                <a:effectLst/>
                <a:latin typeface="Segoe UI Web (West European)"/>
              </a:rPr>
              <a:t>與各大媒體合作，旨在通過微信、微博、</a:t>
            </a:r>
            <a:r>
              <a:rPr lang="en-US" altLang="zh-TW" dirty="0">
                <a:effectLst/>
                <a:latin typeface="Segoe UI Web (West European)"/>
              </a:rPr>
              <a:t>APP</a:t>
            </a:r>
            <a:r>
              <a:rPr lang="zh-TW" altLang="en-US" dirty="0">
                <a:effectLst/>
                <a:latin typeface="Segoe UI Web (West European)"/>
              </a:rPr>
              <a:t>和短視頻推廣創造超過</a:t>
            </a:r>
            <a:r>
              <a:rPr lang="en-US" altLang="zh-TW" dirty="0">
                <a:effectLst/>
                <a:latin typeface="Segoe UI Web (West European)"/>
              </a:rPr>
              <a:t>5</a:t>
            </a:r>
            <a:r>
              <a:rPr lang="zh-TW" altLang="en-US" dirty="0">
                <a:effectLst/>
                <a:latin typeface="Segoe UI Web (West European)"/>
              </a:rPr>
              <a:t>億的曝光量。同時，展會將與合作夥伴中的前</a:t>
            </a:r>
            <a:r>
              <a:rPr lang="en-US" altLang="zh-TW" dirty="0">
                <a:effectLst/>
                <a:latin typeface="Segoe UI Web (West European)"/>
              </a:rPr>
              <a:t>20</a:t>
            </a:r>
            <a:r>
              <a:rPr lang="zh-TW" altLang="en-US" dirty="0">
                <a:effectLst/>
                <a:latin typeface="Segoe UI Web (West European)"/>
              </a:rPr>
              <a:t>名媒體合作，突出傑出品牌和消費技術行業的最新發展。 </a:t>
            </a: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effectLst/>
                <a:latin typeface="Segoe UI Web (West European)"/>
              </a:rPr>
              <a:t>廣交會 ： 廣交會是中國歷史最悠久，規模最大，最具代表性的貿易展覽會。已成功舉辦</a:t>
            </a:r>
            <a:r>
              <a:rPr lang="en-US" altLang="zh-TW" dirty="0">
                <a:effectLst/>
                <a:latin typeface="Segoe UI Web (West European)"/>
              </a:rPr>
              <a:t>132</a:t>
            </a:r>
            <a:r>
              <a:rPr lang="zh-TW" altLang="en-US" dirty="0">
                <a:effectLst/>
                <a:latin typeface="Segoe UI Web (West European)"/>
              </a:rPr>
              <a:t>屆，與全球超過</a:t>
            </a:r>
            <a:r>
              <a:rPr lang="en-US" altLang="zh-TW" dirty="0">
                <a:effectLst/>
                <a:latin typeface="Segoe UI Web (West European)"/>
              </a:rPr>
              <a:t>229</a:t>
            </a:r>
            <a:r>
              <a:rPr lang="zh-TW" altLang="en-US" dirty="0">
                <a:effectLst/>
                <a:latin typeface="Segoe UI Web (West European)"/>
              </a:rPr>
              <a:t>個國家和地區建立了貿易關係。累計出口額已達約</a:t>
            </a:r>
            <a:r>
              <a:rPr lang="en-US" altLang="zh-TW" dirty="0">
                <a:effectLst/>
                <a:latin typeface="Segoe UI Web (West European)"/>
              </a:rPr>
              <a:t>1.5</a:t>
            </a:r>
            <a:r>
              <a:rPr lang="zh-TW" altLang="en-US" dirty="0">
                <a:effectLst/>
                <a:latin typeface="Segoe UI Web (West European)"/>
              </a:rPr>
              <a:t>萬億美元，現場和在線參加廣交會的海外買家總數已達到</a:t>
            </a:r>
            <a:r>
              <a:rPr lang="en-US" altLang="zh-TW" dirty="0">
                <a:effectLst/>
                <a:latin typeface="Segoe UI Web (West European)"/>
              </a:rPr>
              <a:t>1000</a:t>
            </a:r>
            <a:r>
              <a:rPr lang="zh-TW" altLang="en-US" dirty="0">
                <a:effectLst/>
                <a:latin typeface="Segoe UI Web (West European)"/>
              </a:rPr>
              <a:t>萬。展覽會有效地促進了中國與世界的貿易聯繫和商業交往。 </a:t>
            </a: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solidFill>
                  <a:schemeClr val="bg2">
                    <a:lumMod val="50000"/>
                  </a:schemeClr>
                </a:solidFill>
                <a:latin typeface="Yu Gothic UI" panose="020B0500000000000000" pitchFamily="34" charset="-128"/>
                <a:ea typeface="Yu Gothic UI" panose="020B0500000000000000" pitchFamily="34" charset="-128"/>
              </a:rPr>
              <a:t>運用虛擬實境器及</a:t>
            </a:r>
            <a:r>
              <a:rPr lang="en-US" altLang="zh-CN" sz="1200" dirty="0">
                <a:solidFill>
                  <a:schemeClr val="bg2">
                    <a:lumMod val="50000"/>
                  </a:schemeClr>
                </a:solidFill>
                <a:latin typeface="Yu Gothic UI" panose="020B0500000000000000" pitchFamily="34" charset="-128"/>
                <a:ea typeface="Yu Gothic UI" panose="020B0500000000000000" pitchFamily="34" charset="-128"/>
              </a:rPr>
              <a:t>VR</a:t>
            </a:r>
            <a:r>
              <a:rPr lang="zh-TW" altLang="en-US" sz="1200" dirty="0">
                <a:solidFill>
                  <a:schemeClr val="bg2">
                    <a:lumMod val="50000"/>
                  </a:schemeClr>
                </a:solidFill>
                <a:latin typeface="Yu Gothic UI" panose="020B0500000000000000" pitchFamily="34" charset="-128"/>
                <a:ea typeface="Yu Gothic UI" panose="020B0500000000000000" pitchFamily="34" charset="-128"/>
              </a:rPr>
              <a:t>眼鏡</a:t>
            </a:r>
            <a:r>
              <a:rPr lang="en-US" altLang="zh-TW" sz="1200" dirty="0">
                <a:solidFill>
                  <a:schemeClr val="bg2">
                    <a:lumMod val="50000"/>
                  </a:schemeClr>
                </a:solidFill>
                <a:latin typeface="Yu Gothic UI" panose="020B0500000000000000" pitchFamily="34" charset="-128"/>
                <a:ea typeface="Yu Gothic UI" panose="020B0500000000000000" pitchFamily="34" charset="-128"/>
              </a:rPr>
              <a:t>, </a:t>
            </a:r>
            <a:r>
              <a:rPr lang="zh-TW" altLang="en-US" sz="1200" dirty="0">
                <a:solidFill>
                  <a:schemeClr val="bg2">
                    <a:lumMod val="50000"/>
                  </a:schemeClr>
                </a:solidFill>
                <a:latin typeface="Yu Gothic UI" panose="020B0500000000000000" pitchFamily="34" charset="-128"/>
                <a:ea typeface="Yu Gothic UI" panose="020B0500000000000000" pitchFamily="34" charset="-128"/>
              </a:rPr>
              <a:t>以</a:t>
            </a:r>
            <a:r>
              <a:rPr lang="en-HK" dirty="0">
                <a:effectLst/>
                <a:latin typeface="Segoe UI Web (West European)"/>
              </a:rPr>
              <a:t>3D</a:t>
            </a:r>
            <a:r>
              <a:rPr lang="zh-CN" altLang="en-US" dirty="0">
                <a:effectLst/>
                <a:latin typeface="Segoe UI Web (West European)"/>
              </a:rPr>
              <a:t>模型</a:t>
            </a:r>
            <a:r>
              <a:rPr lang="zh-TW" altLang="en-US" sz="1200" dirty="0">
                <a:solidFill>
                  <a:schemeClr val="bg2">
                    <a:lumMod val="50000"/>
                  </a:schemeClr>
                </a:solidFill>
                <a:latin typeface="Yu Gothic UI" panose="020B0500000000000000" pitchFamily="34" charset="-128"/>
                <a:ea typeface="Yu Gothic UI" panose="020B0500000000000000" pitchFamily="34" charset="-128"/>
              </a:rPr>
              <a:t>向現場買家展示香港綠色</a:t>
            </a:r>
            <a:r>
              <a:rPr lang="zh-CN" altLang="en-US" sz="1200" dirty="0">
                <a:solidFill>
                  <a:schemeClr val="bg2">
                    <a:lumMod val="50000"/>
                  </a:schemeClr>
                </a:solidFill>
                <a:latin typeface="Yu Gothic UI" panose="020B0500000000000000" pitchFamily="34" charset="-128"/>
                <a:ea typeface="Yu Gothic UI" panose="020B0500000000000000" pitchFamily="34" charset="-128"/>
              </a:rPr>
              <a:t>智能</a:t>
            </a:r>
            <a:r>
              <a:rPr lang="zh-TW" altLang="en-US" sz="1200" dirty="0">
                <a:solidFill>
                  <a:schemeClr val="bg2">
                    <a:lumMod val="50000"/>
                  </a:schemeClr>
                </a:solidFill>
                <a:latin typeface="Yu Gothic UI" panose="020B0500000000000000" pitchFamily="34" charset="-128"/>
                <a:ea typeface="Yu Gothic UI" panose="020B0500000000000000" pitchFamily="34" charset="-128"/>
              </a:rPr>
              <a:t>電器設計。買家將置身於</a:t>
            </a:r>
            <a:r>
              <a:rPr lang="zh-TW" altLang="en-US" sz="1200" dirty="0">
                <a:solidFill>
                  <a:schemeClr val="accent2"/>
                </a:solidFill>
                <a:latin typeface="Yu Gothic UI" panose="020B0500000000000000" pitchFamily="34" charset="-128"/>
                <a:ea typeface="Yu Gothic UI" panose="020B0500000000000000" pitchFamily="34" charset="-128"/>
              </a:rPr>
              <a:t>在線展示平台</a:t>
            </a:r>
            <a:r>
              <a:rPr lang="zh-TW" altLang="en-US" sz="1200" dirty="0">
                <a:solidFill>
                  <a:schemeClr val="bg2">
                    <a:lumMod val="50000"/>
                  </a:schemeClr>
                </a:solidFill>
                <a:latin typeface="Yu Gothic UI" panose="020B0500000000000000" pitchFamily="34" charset="-128"/>
                <a:ea typeface="Yu Gothic UI" panose="020B0500000000000000" pitchFamily="34" charset="-128"/>
              </a:rPr>
              <a:t>，可透過動作行走拿起</a:t>
            </a:r>
            <a:r>
              <a:rPr lang="en-HK" dirty="0">
                <a:effectLst/>
                <a:latin typeface="Segoe UI Web (West European)"/>
              </a:rPr>
              <a:t>3D</a:t>
            </a:r>
            <a:r>
              <a:rPr lang="zh-CN" altLang="en-US" dirty="0">
                <a:effectLst/>
                <a:latin typeface="Segoe UI Web (West European)"/>
              </a:rPr>
              <a:t>電器模型</a:t>
            </a:r>
            <a:r>
              <a:rPr lang="zh-TW" altLang="en-US" sz="1200" dirty="0">
                <a:solidFill>
                  <a:schemeClr val="bg2">
                    <a:lumMod val="50000"/>
                  </a:schemeClr>
                </a:solidFill>
                <a:latin typeface="Yu Gothic UI" panose="020B0500000000000000" pitchFamily="34" charset="-128"/>
                <a:ea typeface="Yu Gothic UI" panose="020B0500000000000000" pitchFamily="34" charset="-128"/>
              </a:rPr>
              <a:t>、更改產品的顏色，以查看它們在不同設置下的外觀。</a:t>
            </a:r>
            <a:endParaRPr lang="en-US" altLang="zh-TW" sz="1200" dirty="0">
              <a:solidFill>
                <a:schemeClr val="bg2">
                  <a:lumMod val="50000"/>
                </a:schemeClr>
              </a:solidFill>
              <a:latin typeface="Yu Gothic UI" panose="020B0500000000000000" pitchFamily="34" charset="-128"/>
              <a:ea typeface="Yu Gothic UI" panose="020B0500000000000000" pitchFamily="34" charset="-128"/>
            </a:endParaRPr>
          </a:p>
        </p:txBody>
      </p:sp>
      <p:sp>
        <p:nvSpPr>
          <p:cNvPr id="4" name="Slide Number Placeholder 3"/>
          <p:cNvSpPr>
            <a:spLocks noGrp="1"/>
          </p:cNvSpPr>
          <p:nvPr>
            <p:ph type="sldNum" sz="quarter" idx="10"/>
          </p:nvPr>
        </p:nvSpPr>
        <p:spPr/>
        <p:txBody>
          <a:bodyPr/>
          <a:lstStyle/>
          <a:p>
            <a:fld id="{4E8ECFA8-E781-8542-A030-35A457E54BCB}" type="slidenum">
              <a:rPr kumimoji="1" lang="zh-HK" altLang="en-US" smtClean="0"/>
              <a:t>8</a:t>
            </a:fld>
            <a:endParaRPr kumimoji="1" lang="zh-HK" altLang="en-US"/>
          </a:p>
        </p:txBody>
      </p:sp>
    </p:spTree>
    <p:extLst>
      <p:ext uri="{BB962C8B-B14F-4D97-AF65-F5344CB8AC3E}">
        <p14:creationId xmlns:p14="http://schemas.microsoft.com/office/powerpoint/2010/main" val="2160873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effectLst/>
                <a:latin typeface="Segoe UI Web (West European)"/>
              </a:rPr>
              <a:t>線</a:t>
            </a:r>
            <a:r>
              <a:rPr lang="zh-TW" altLang="en-US" dirty="0">
                <a:effectLst/>
                <a:latin typeface="Segoe UI Web (West European)"/>
              </a:rPr>
              <a:t>上</a:t>
            </a:r>
            <a:r>
              <a:rPr lang="en-HK" dirty="0" err="1">
                <a:effectLst/>
                <a:latin typeface="Segoe UI Web (West European)"/>
              </a:rPr>
              <a:t>展示平台係一個</a:t>
            </a:r>
            <a:r>
              <a:rPr lang="en-US" dirty="0">
                <a:effectLst/>
                <a:latin typeface="Segoe UI Web (West European)"/>
              </a:rPr>
              <a:t>web-based</a:t>
            </a:r>
            <a:r>
              <a:rPr lang="en-HK" dirty="0" err="1">
                <a:effectLst/>
                <a:latin typeface="Segoe UI Web (West European)"/>
              </a:rPr>
              <a:t>嘅平台，為</a:t>
            </a:r>
            <a:r>
              <a:rPr lang="zh-CN" altLang="en-US" dirty="0">
                <a:effectLst/>
                <a:latin typeface="Segoe UI Web (West European)"/>
              </a:rPr>
              <a:t>中國</a:t>
            </a:r>
            <a:r>
              <a:rPr lang="en-US" altLang="zh-CN" dirty="0">
                <a:effectLst/>
                <a:latin typeface="Segoe UI Web (West European)"/>
              </a:rPr>
              <a:t>/</a:t>
            </a:r>
            <a:r>
              <a:rPr lang="en-HK" dirty="0" err="1">
                <a:effectLst/>
                <a:latin typeface="Segoe UI Web (West European)"/>
              </a:rPr>
              <a:t>國際買家提供虛擬和身臨其境嘅體驗，以</a:t>
            </a:r>
            <a:r>
              <a:rPr lang="zh-TW" altLang="en-US" dirty="0">
                <a:effectLst/>
                <a:latin typeface="Segoe UI Web (West European)"/>
              </a:rPr>
              <a:t>方面他們係線上</a:t>
            </a:r>
            <a:r>
              <a:rPr lang="en-HK" dirty="0">
                <a:effectLst/>
                <a:latin typeface="Segoe UI Web (West European)"/>
              </a:rPr>
              <a:t>3D電器設計模型</a:t>
            </a:r>
          </a:p>
          <a:p>
            <a:endParaRPr lang="en-US" altLang="zh-HK" dirty="0"/>
          </a:p>
          <a:p>
            <a:r>
              <a:rPr lang="zh-CN" altLang="en-US" dirty="0">
                <a:effectLst/>
                <a:latin typeface="Segoe UI Web (West European)"/>
              </a:rPr>
              <a:t>讓參觀者</a:t>
            </a:r>
            <a:r>
              <a:rPr lang="en-US" altLang="zh-CN" dirty="0">
                <a:effectLst/>
                <a:latin typeface="Segoe UI Web (West European)"/>
              </a:rPr>
              <a:t>/</a:t>
            </a:r>
            <a:r>
              <a:rPr lang="zh-CN" altLang="en-US" dirty="0">
                <a:effectLst/>
                <a:latin typeface="Segoe UI Web (West European)"/>
              </a:rPr>
              <a:t>買家通過</a:t>
            </a:r>
            <a:r>
              <a:rPr lang="en-HK" dirty="0">
                <a:effectLst/>
                <a:latin typeface="Segoe UI Web (West European)"/>
              </a:rPr>
              <a:t>VR</a:t>
            </a:r>
            <a:r>
              <a:rPr lang="zh-TW" altLang="en-US" dirty="0">
                <a:effectLst/>
                <a:latin typeface="Segoe UI Web (West European)"/>
              </a:rPr>
              <a:t>眼鏡</a:t>
            </a:r>
            <a:r>
              <a:rPr lang="zh-CN" altLang="en-US" dirty="0">
                <a:effectLst/>
                <a:latin typeface="Segoe UI Web (West European)"/>
              </a:rPr>
              <a:t>以更身臨其境的方式探索展示。此外，在</a:t>
            </a:r>
            <a:r>
              <a:rPr lang="en-US" altLang="zh-CN" dirty="0">
                <a:effectLst/>
                <a:latin typeface="Segoe UI Web (West European)"/>
              </a:rPr>
              <a:t>3</a:t>
            </a:r>
            <a:r>
              <a:rPr lang="en-HK" dirty="0">
                <a:effectLst/>
                <a:latin typeface="Segoe UI Web (West European)"/>
              </a:rPr>
              <a:t>D</a:t>
            </a:r>
            <a:r>
              <a:rPr lang="zh-CN" altLang="en-US" dirty="0">
                <a:effectLst/>
                <a:latin typeface="Segoe UI Web (West European)"/>
              </a:rPr>
              <a:t>建模和可視化的説明下，參觀者可以在虛擬空間中導航，探索每個房間，並與各種物體和家用電器互動，以</a:t>
            </a:r>
            <a:r>
              <a:rPr lang="en-US" altLang="zh-CN" dirty="0">
                <a:effectLst/>
                <a:latin typeface="Segoe UI Web (West European)"/>
              </a:rPr>
              <a:t>360</a:t>
            </a:r>
            <a:r>
              <a:rPr lang="zh-CN" altLang="en-US" dirty="0">
                <a:effectLst/>
                <a:latin typeface="Segoe UI Web (West European)"/>
              </a:rPr>
              <a:t>度全景查看中國香港家居環境。他們可以虛擬地走過展廳，甚至可以通過在支持觸摸的設備上滑動來可視化家用電器在自己的生活空間中的外觀，從不同角度查看家用電器的 </a:t>
            </a:r>
            <a:r>
              <a:rPr lang="en-US" altLang="zh-CN" dirty="0">
                <a:effectLst/>
                <a:latin typeface="Segoe UI Web (West European)"/>
              </a:rPr>
              <a:t>3</a:t>
            </a:r>
            <a:r>
              <a:rPr lang="en-HK" dirty="0">
                <a:effectLst/>
                <a:latin typeface="Segoe UI Web (West European)"/>
              </a:rPr>
              <a:t>D </a:t>
            </a:r>
            <a:r>
              <a:rPr lang="zh-CN" altLang="en-US" dirty="0">
                <a:effectLst/>
                <a:latin typeface="Segoe UI Web (West European)"/>
              </a:rPr>
              <a:t>模型，打開蓋子並將其拿在手上。咖啡標記、烤箱、攪拌機等中小型產品適合體驗。</a:t>
            </a:r>
            <a:endParaRPr lang="zh-HK" altLang="en-US" dirty="0"/>
          </a:p>
          <a:p>
            <a:endParaRPr lang="en-US" dirty="0"/>
          </a:p>
        </p:txBody>
      </p:sp>
      <p:sp>
        <p:nvSpPr>
          <p:cNvPr id="4" name="Slide Number Placeholder 3"/>
          <p:cNvSpPr>
            <a:spLocks noGrp="1"/>
          </p:cNvSpPr>
          <p:nvPr>
            <p:ph type="sldNum" sz="quarter" idx="10"/>
          </p:nvPr>
        </p:nvSpPr>
        <p:spPr/>
        <p:txBody>
          <a:bodyPr/>
          <a:lstStyle/>
          <a:p>
            <a:fld id="{4E8ECFA8-E781-8542-A030-35A457E54BCB}" type="slidenum">
              <a:rPr kumimoji="1" lang="zh-HK" altLang="en-US" smtClean="0"/>
              <a:t>9</a:t>
            </a:fld>
            <a:endParaRPr kumimoji="1" lang="zh-HK" altLang="en-US"/>
          </a:p>
        </p:txBody>
      </p:sp>
    </p:spTree>
    <p:extLst>
      <p:ext uri="{BB962C8B-B14F-4D97-AF65-F5344CB8AC3E}">
        <p14:creationId xmlns:p14="http://schemas.microsoft.com/office/powerpoint/2010/main" val="2182133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3A0642-74A1-46DD-A27F-CA2AA1DFFA0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4197810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28891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46753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30584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705736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36933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631586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4007856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10963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992690f60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992690f6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5482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992309e4d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992309e4d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4230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3955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8048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507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2956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6879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114351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2969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0566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54dda1946d_4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4dda1946d_4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459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40283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14565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141430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561554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虹桥国际咖啡港牵头美团、上海交通大学文化创新与青年发展研究院、第一财经商业数据中心共同发布</a:t>
            </a:r>
            <a:r>
              <a:rPr lang="en-US" altLang="zh-CN" dirty="0"/>
              <a:t>《2023</a:t>
            </a:r>
            <a:r>
              <a:rPr lang="zh-CN" altLang="en-US" dirty="0"/>
              <a:t>中国城市咖啡发展报告</a:t>
            </a:r>
            <a:r>
              <a:rPr lang="en-US" altLang="zh-CN" dirty="0"/>
              <a:t>》</a:t>
            </a:r>
          </a:p>
          <a:p>
            <a:endParaRPr lang="en-US" dirty="0"/>
          </a:p>
          <a:p>
            <a:r>
              <a:rPr lang="en-US" altLang="zh-CN" dirty="0"/>
              <a:t>2022</a:t>
            </a:r>
            <a:r>
              <a:rPr lang="zh-CN" altLang="en-US" dirty="0"/>
              <a:t>年，中国咖啡产业规模达</a:t>
            </a:r>
            <a:r>
              <a:rPr lang="en-US" altLang="zh-CN" dirty="0"/>
              <a:t>2007</a:t>
            </a:r>
            <a:r>
              <a:rPr lang="zh-CN" altLang="en-US" dirty="0"/>
              <a:t>亿元，增长了</a:t>
            </a:r>
            <a:r>
              <a:rPr lang="en-US" altLang="zh-CN" dirty="0"/>
              <a:t>21.56%</a:t>
            </a:r>
            <a:r>
              <a:rPr lang="zh-CN" altLang="en-US" dirty="0"/>
              <a:t>，其中现磨咖啡增速最快，高达</a:t>
            </a:r>
            <a:r>
              <a:rPr lang="en-US" altLang="zh-CN" dirty="0"/>
              <a:t>28%</a:t>
            </a:r>
            <a:r>
              <a:rPr lang="zh-CN" altLang="en-US" dirty="0"/>
              <a:t>。</a:t>
            </a:r>
            <a:endParaRPr lang="en-GB" altLang="zh-CN" dirty="0"/>
          </a:p>
          <a:p>
            <a:endParaRPr lang="en-GB" dirty="0"/>
          </a:p>
          <a:p>
            <a:r>
              <a:rPr lang="zh-CN" altLang="en-US" dirty="0"/>
              <a:t>上海咖啡馆增加了</a:t>
            </a:r>
            <a:r>
              <a:rPr lang="en-US" altLang="zh-CN" dirty="0"/>
              <a:t>673</a:t>
            </a:r>
            <a:r>
              <a:rPr lang="zh-CN" altLang="en-US" dirty="0"/>
              <a:t>家，达到</a:t>
            </a:r>
            <a:r>
              <a:rPr lang="en-US" altLang="zh-CN" dirty="0"/>
              <a:t>8530</a:t>
            </a:r>
            <a:r>
              <a:rPr lang="zh-CN" altLang="en-US" dirty="0"/>
              <a:t>家，不仅是国内咖啡馆数量最多的城市，也是全球咖啡馆最多的城市。星巴克在上海的门店数量，占到了全国的</a:t>
            </a:r>
            <a:r>
              <a:rPr lang="en-US" altLang="zh-CN" dirty="0"/>
              <a:t>1/6</a:t>
            </a:r>
            <a:r>
              <a:rPr lang="zh-CN" altLang="en-US" dirty="0"/>
              <a:t>，</a:t>
            </a:r>
            <a:r>
              <a:rPr lang="en-US" altLang="zh-CN" dirty="0"/>
              <a:t>Tim Hortons</a:t>
            </a:r>
            <a:r>
              <a:rPr lang="zh-CN" altLang="en-US" dirty="0"/>
              <a:t>、</a:t>
            </a:r>
            <a:r>
              <a:rPr lang="en-US" altLang="zh-CN" dirty="0"/>
              <a:t>COSTA</a:t>
            </a:r>
            <a:r>
              <a:rPr lang="zh-CN" altLang="en-US" dirty="0"/>
              <a:t>的门店数量也达到了全国的</a:t>
            </a:r>
            <a:r>
              <a:rPr lang="en-US" altLang="zh-CN" dirty="0"/>
              <a:t>1/4</a:t>
            </a:r>
            <a:r>
              <a:rPr lang="zh-CN" altLang="en-US" dirty="0"/>
              <a:t>左右。</a:t>
            </a:r>
            <a:endParaRPr lang="en-GB" altLang="zh-CN" dirty="0"/>
          </a:p>
          <a:p>
            <a:endParaRPr lang="en-GB" dirty="0"/>
          </a:p>
          <a:p>
            <a:r>
              <a:rPr lang="zh-TW" altLang="en-US" dirty="0"/>
              <a:t>廣州</a:t>
            </a:r>
            <a:r>
              <a:rPr lang="zh-CN" altLang="en-US" dirty="0"/>
              <a:t>、北京、成都 </a:t>
            </a:r>
            <a:r>
              <a:rPr lang="en-GB" altLang="zh-CN" dirty="0"/>
              <a:t>~ 5000</a:t>
            </a:r>
            <a:r>
              <a:rPr lang="zh-CN" altLang="en-US" dirty="0"/>
              <a:t>家</a:t>
            </a:r>
            <a:endParaRPr lang="en-GB" altLang="zh-CN" dirty="0"/>
          </a:p>
          <a:p>
            <a:endParaRPr lang="en-GB" dirty="0"/>
          </a:p>
          <a:p>
            <a:r>
              <a:rPr lang="zh-TW" altLang="en-US" dirty="0"/>
              <a:t>上海独特的咖啡文化，不仅吸引了皮爷咖啡 </a:t>
            </a:r>
            <a:r>
              <a:rPr lang="zh-CN" altLang="en-US" dirty="0"/>
              <a:t>（</a:t>
            </a:r>
            <a:r>
              <a:rPr lang="en-US" altLang="zh-CN" dirty="0"/>
              <a:t>US Peet‘s Coffee</a:t>
            </a:r>
            <a:r>
              <a:rPr lang="zh-CN" altLang="en-US" dirty="0"/>
              <a:t>）</a:t>
            </a:r>
            <a:r>
              <a:rPr lang="zh-TW" altLang="en-US" dirty="0"/>
              <a:t>、</a:t>
            </a:r>
            <a:r>
              <a:rPr lang="en-GB" dirty="0"/>
              <a:t>Tim </a:t>
            </a:r>
            <a:r>
              <a:rPr lang="en-GB" dirty="0" err="1"/>
              <a:t>Hortons、Doutor</a:t>
            </a:r>
            <a:r>
              <a:rPr lang="en-GB" dirty="0"/>
              <a:t> Coffee </a:t>
            </a:r>
            <a:r>
              <a:rPr lang="zh-CN" altLang="en-US" dirty="0"/>
              <a:t>（日本：羅多倫咖啡）</a:t>
            </a:r>
            <a:r>
              <a:rPr lang="zh-TW" altLang="en-US" dirty="0"/>
              <a:t>等著名咖啡品牌将中国首店开在上海，也助推了本土咖啡品牌的崛起。</a:t>
            </a:r>
            <a:r>
              <a:rPr lang="en-GB" dirty="0" err="1"/>
              <a:t>Nowwa、Manner</a:t>
            </a:r>
            <a:r>
              <a:rPr lang="zh-TW" altLang="en-US" dirty="0"/>
              <a:t>等诞生于上海的咖啡品牌已从上海走向全国。</a:t>
            </a:r>
            <a:endParaRPr lang="en-GB" dirty="0"/>
          </a:p>
        </p:txBody>
      </p:sp>
    </p:spTree>
    <p:extLst>
      <p:ext uri="{BB962C8B-B14F-4D97-AF65-F5344CB8AC3E}">
        <p14:creationId xmlns:p14="http://schemas.microsoft.com/office/powerpoint/2010/main" val="30036596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r>
              <a:rPr lang="en-GB" dirty="0"/>
              <a:t>Wine – </a:t>
            </a:r>
            <a:r>
              <a:rPr lang="zh-TW" altLang="en-US" dirty="0"/>
              <a:t>中國</a:t>
            </a:r>
            <a:r>
              <a:rPr lang="en-US" altLang="zh-TW" dirty="0"/>
              <a:t>2022</a:t>
            </a:r>
            <a:r>
              <a:rPr lang="zh-TW" altLang="en-US" dirty="0"/>
              <a:t>年進口額 </a:t>
            </a:r>
            <a:r>
              <a:rPr lang="en-US" altLang="zh-TW" dirty="0"/>
              <a:t>=</a:t>
            </a:r>
            <a:r>
              <a:rPr lang="zh-TW" altLang="en-US" dirty="0"/>
              <a:t> </a:t>
            </a:r>
            <a:r>
              <a:rPr lang="en-US" altLang="zh-TW" dirty="0"/>
              <a:t>97</a:t>
            </a:r>
            <a:r>
              <a:rPr lang="zh-TW" altLang="en-US" dirty="0"/>
              <a:t>億元人民幣</a:t>
            </a:r>
            <a:r>
              <a:rPr lang="en-US" altLang="zh-TW" dirty="0"/>
              <a:t>;</a:t>
            </a:r>
            <a:r>
              <a:rPr lang="zh-TW" altLang="en-US" dirty="0"/>
              <a:t> 出口額</a:t>
            </a:r>
            <a:r>
              <a:rPr lang="en-US" altLang="zh-TW" dirty="0"/>
              <a:t>=2.8</a:t>
            </a:r>
            <a:r>
              <a:rPr lang="zh-TW" altLang="en-US" dirty="0"/>
              <a:t>億元人民幣</a:t>
            </a:r>
            <a:endParaRPr lang="en-GB" altLang="zh-TW" dirty="0"/>
          </a:p>
          <a:p>
            <a:endParaRPr lang="en-GB" dirty="0"/>
          </a:p>
          <a:p>
            <a:endParaRPr lang="en-GB" dirty="0"/>
          </a:p>
          <a:p>
            <a:r>
              <a:rPr lang="en-US" altLang="zh-CN" dirty="0"/>
              <a:t>91</a:t>
            </a:r>
            <a:r>
              <a:rPr lang="zh-CN" altLang="en-US" dirty="0"/>
              <a:t>章 钟表及其零件  </a:t>
            </a:r>
            <a:r>
              <a:rPr lang="zh-TW" altLang="en-US" dirty="0"/>
              <a:t>中國</a:t>
            </a:r>
            <a:r>
              <a:rPr lang="en-US" altLang="zh-TW" dirty="0"/>
              <a:t>2022</a:t>
            </a:r>
            <a:r>
              <a:rPr lang="zh-TW" altLang="en-US" dirty="0"/>
              <a:t>年進口額 </a:t>
            </a:r>
            <a:r>
              <a:rPr lang="en-US" altLang="zh-TW" dirty="0"/>
              <a:t>=</a:t>
            </a:r>
            <a:r>
              <a:rPr lang="zh-TW" altLang="en-US" dirty="0"/>
              <a:t>  </a:t>
            </a:r>
            <a:r>
              <a:rPr lang="en-US" altLang="zh-CN" dirty="0"/>
              <a:t>292</a:t>
            </a:r>
            <a:r>
              <a:rPr lang="zh-TW" altLang="en-US" dirty="0"/>
              <a:t>億元人民幣</a:t>
            </a:r>
            <a:endParaRPr lang="en-GB" altLang="zh-TW" dirty="0"/>
          </a:p>
          <a:p>
            <a:r>
              <a:rPr lang="en-US" altLang="zh-CN" dirty="0"/>
              <a:t>22</a:t>
            </a:r>
            <a:r>
              <a:rPr lang="zh-CN" altLang="en-US" dirty="0"/>
              <a:t>章 饮料、酒及醋   </a:t>
            </a:r>
            <a:r>
              <a:rPr lang="zh-TW" altLang="en-US" dirty="0"/>
              <a:t>中國</a:t>
            </a:r>
            <a:r>
              <a:rPr lang="en-US" altLang="zh-TW" dirty="0"/>
              <a:t>2022</a:t>
            </a:r>
            <a:r>
              <a:rPr lang="zh-TW" altLang="en-US" dirty="0"/>
              <a:t>年進口額 </a:t>
            </a:r>
            <a:r>
              <a:rPr lang="en-US" altLang="zh-TW" dirty="0"/>
              <a:t>=</a:t>
            </a:r>
            <a:r>
              <a:rPr lang="zh-TW" altLang="en-US" dirty="0"/>
              <a:t> </a:t>
            </a:r>
            <a:r>
              <a:rPr lang="en-US" altLang="zh-CN" dirty="0"/>
              <a:t>366</a:t>
            </a:r>
            <a:r>
              <a:rPr lang="zh-TW" altLang="en-US" dirty="0"/>
              <a:t>億元人民幣</a:t>
            </a:r>
            <a:endParaRPr lang="en-GB" altLang="zh-TW" dirty="0"/>
          </a:p>
          <a:p>
            <a:endParaRPr lang="en-GB" altLang="zh-TW" dirty="0"/>
          </a:p>
          <a:p>
            <a:r>
              <a:rPr lang="zh-CN" altLang="en-US" dirty="0"/>
              <a:t>医药材及药品</a:t>
            </a:r>
            <a:r>
              <a:rPr lang="en-GB" altLang="zh-CN" dirty="0"/>
              <a:t>    </a:t>
            </a:r>
            <a:r>
              <a:rPr lang="zh-TW" altLang="en-US" dirty="0"/>
              <a:t>中國</a:t>
            </a:r>
            <a:r>
              <a:rPr lang="en-US" altLang="zh-TW" dirty="0"/>
              <a:t>2022</a:t>
            </a:r>
            <a:r>
              <a:rPr lang="zh-TW" altLang="en-US" dirty="0"/>
              <a:t>年進口額 </a:t>
            </a:r>
            <a:r>
              <a:rPr lang="en-US" altLang="zh-TW" dirty="0"/>
              <a:t>=</a:t>
            </a:r>
            <a:r>
              <a:rPr lang="zh-TW" altLang="en-US" dirty="0"/>
              <a:t> </a:t>
            </a:r>
            <a:r>
              <a:rPr lang="en-US" altLang="zh-CN" dirty="0"/>
              <a:t>2,862</a:t>
            </a:r>
            <a:r>
              <a:rPr lang="zh-TW" altLang="en-US" dirty="0"/>
              <a:t>億元人民幣</a:t>
            </a:r>
            <a:endParaRPr lang="en-GB" altLang="zh-TW" dirty="0"/>
          </a:p>
          <a:p>
            <a:r>
              <a:rPr lang="zh-CN" altLang="en-US" dirty="0"/>
              <a:t>美容化妆品及洗护用品	</a:t>
            </a:r>
            <a:r>
              <a:rPr lang="zh-TW" altLang="en-US" dirty="0"/>
              <a:t>中國</a:t>
            </a:r>
            <a:r>
              <a:rPr lang="en-US" altLang="zh-TW" dirty="0"/>
              <a:t>2022</a:t>
            </a:r>
            <a:r>
              <a:rPr lang="zh-TW" altLang="en-US" dirty="0"/>
              <a:t>年進口額 </a:t>
            </a:r>
            <a:r>
              <a:rPr lang="en-US" altLang="zh-TW" dirty="0"/>
              <a:t>= </a:t>
            </a:r>
            <a:r>
              <a:rPr lang="en-US" altLang="zh-CN" dirty="0"/>
              <a:t>1,494</a:t>
            </a:r>
            <a:r>
              <a:rPr lang="zh-TW" altLang="en-US" dirty="0"/>
              <a:t>億元人民幣</a:t>
            </a:r>
            <a:endParaRPr lang="en-GB" altLang="zh-TW" dirty="0"/>
          </a:p>
          <a:p>
            <a:endParaRPr lang="en-GB" altLang="zh-TW" dirty="0"/>
          </a:p>
          <a:p>
            <a:r>
              <a:rPr lang="en-US" altLang="zh-CN" dirty="0"/>
              <a:t>	</a:t>
            </a:r>
            <a:endParaRPr lang="en-GB" dirty="0"/>
          </a:p>
        </p:txBody>
      </p:sp>
    </p:spTree>
    <p:extLst>
      <p:ext uri="{BB962C8B-B14F-4D97-AF65-F5344CB8AC3E}">
        <p14:creationId xmlns:p14="http://schemas.microsoft.com/office/powerpoint/2010/main" val="863094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998274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6121119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89558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0.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39.png"/><Relationship Id="rId1" Type="http://schemas.openxmlformats.org/officeDocument/2006/relationships/slideMaster" Target="../slideMasters/slideMaster10.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1.xml"/><Relationship Id="rId5" Type="http://schemas.openxmlformats.org/officeDocument/2006/relationships/tags" Target="../tags/tag11.xml"/><Relationship Id="rId4" Type="http://schemas.openxmlformats.org/officeDocument/2006/relationships/tags" Target="../tags/tag10.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1.xml"/><Relationship Id="rId5" Type="http://schemas.openxmlformats.org/officeDocument/2006/relationships/tags" Target="../tags/tag16.xml"/><Relationship Id="rId4" Type="http://schemas.openxmlformats.org/officeDocument/2006/relationships/tags" Target="../tags/tag15.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1.xml"/><Relationship Id="rId5" Type="http://schemas.openxmlformats.org/officeDocument/2006/relationships/tags" Target="../tags/tag21.xml"/><Relationship Id="rId4" Type="http://schemas.openxmlformats.org/officeDocument/2006/relationships/tags" Target="../tags/tag20.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6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1.xml"/><Relationship Id="rId4" Type="http://schemas.openxmlformats.org/officeDocument/2006/relationships/tags" Target="../tags/tag39.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1.xml"/><Relationship Id="rId5" Type="http://schemas.openxmlformats.org/officeDocument/2006/relationships/tags" Target="../tags/tag53.xml"/><Relationship Id="rId4" Type="http://schemas.openxmlformats.org/officeDocument/2006/relationships/tags" Target="../tags/tag52.xml"/></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1.xml"/><Relationship Id="rId4" Type="http://schemas.openxmlformats.org/officeDocument/2006/relationships/tags" Target="../tags/tag57.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1.xml"/><Relationship Id="rId5" Type="http://schemas.openxmlformats.org/officeDocument/2006/relationships/tags" Target="../tags/tag62.xml"/><Relationship Id="rId4" Type="http://schemas.openxmlformats.org/officeDocument/2006/relationships/tags" Target="../tags/tag6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8093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B8939C-633F-4C24-9B4B-FF8E8AE01604}"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274756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7587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New Industrialisation">
    <p:spTree>
      <p:nvGrpSpPr>
        <p:cNvPr id="1" name=""/>
        <p:cNvGrpSpPr/>
        <p:nvPr/>
      </p:nvGrpSpPr>
      <p:grpSpPr>
        <a:xfrm>
          <a:off x="0" y="0"/>
          <a:ext cx="0" cy="0"/>
          <a:chOff x="0" y="0"/>
          <a:chExt cx="0" cy="0"/>
        </a:xfrm>
      </p:grpSpPr>
      <p:pic>
        <p:nvPicPr>
          <p:cNvPr id="5" name="圖片 4" descr="一張含有 文字, 字型, 圖形, 平面設計 的圖片&#10;&#10;自動產生的描述">
            <a:extLst>
              <a:ext uri="{FF2B5EF4-FFF2-40B4-BE49-F238E27FC236}">
                <a16:creationId xmlns:a16="http://schemas.microsoft.com/office/drawing/2014/main" id="{5450791C-B799-8CAD-2084-40D75B888AC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178504" y="135867"/>
            <a:ext cx="2910961" cy="601396"/>
          </a:xfrm>
          <a:prstGeom prst="rect">
            <a:avLst/>
          </a:prstGeom>
        </p:spPr>
      </p:pic>
    </p:spTree>
    <p:extLst>
      <p:ext uri="{BB962C8B-B14F-4D97-AF65-F5344CB8AC3E}">
        <p14:creationId xmlns:p14="http://schemas.microsoft.com/office/powerpoint/2010/main" val="2749733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Green &amp; Smart Living">
    <p:spTree>
      <p:nvGrpSpPr>
        <p:cNvPr id="1" name=""/>
        <p:cNvGrpSpPr/>
        <p:nvPr/>
      </p:nvGrpSpPr>
      <p:grpSpPr>
        <a:xfrm>
          <a:off x="0" y="0"/>
          <a:ext cx="0" cy="0"/>
          <a:chOff x="0" y="0"/>
          <a:chExt cx="0" cy="0"/>
        </a:xfrm>
      </p:grpSpPr>
      <p:pic>
        <p:nvPicPr>
          <p:cNvPr id="7" name="圖片 6" descr="一張含有 文字, 字型, 圖形, 平面設計 的圖片&#10;&#10;自動產生的描述">
            <a:extLst>
              <a:ext uri="{FF2B5EF4-FFF2-40B4-BE49-F238E27FC236}">
                <a16:creationId xmlns:a16="http://schemas.microsoft.com/office/drawing/2014/main" id="{B5CE3B48-052D-E772-E7D0-97F9E4593E1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42474" y="135867"/>
            <a:ext cx="2646991" cy="604591"/>
          </a:xfrm>
          <a:prstGeom prst="rect">
            <a:avLst/>
          </a:prstGeom>
        </p:spPr>
      </p:pic>
    </p:spTree>
    <p:extLst>
      <p:ext uri="{BB962C8B-B14F-4D97-AF65-F5344CB8AC3E}">
        <p14:creationId xmlns:p14="http://schemas.microsoft.com/office/powerpoint/2010/main" val="371704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mart Manufacturing">
    <p:spTree>
      <p:nvGrpSpPr>
        <p:cNvPr id="1" name=""/>
        <p:cNvGrpSpPr/>
        <p:nvPr/>
      </p:nvGrpSpPr>
      <p:grpSpPr>
        <a:xfrm>
          <a:off x="0" y="0"/>
          <a:ext cx="0" cy="0"/>
          <a:chOff x="0" y="0"/>
          <a:chExt cx="0" cy="0"/>
        </a:xfrm>
      </p:grpSpPr>
      <p:pic>
        <p:nvPicPr>
          <p:cNvPr id="8" name="圖片 7" descr="一張含有 文字, 字型, 圖形, 平面設計 的圖片&#10;&#10;自動產生的描述">
            <a:extLst>
              <a:ext uri="{FF2B5EF4-FFF2-40B4-BE49-F238E27FC236}">
                <a16:creationId xmlns:a16="http://schemas.microsoft.com/office/drawing/2014/main" id="{000E86EE-0006-3D4E-AA05-7C54B827049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239297" y="130440"/>
            <a:ext cx="2850168" cy="610018"/>
          </a:xfrm>
          <a:prstGeom prst="rect">
            <a:avLst/>
          </a:prstGeom>
        </p:spPr>
      </p:pic>
    </p:spTree>
    <p:extLst>
      <p:ext uri="{BB962C8B-B14F-4D97-AF65-F5344CB8AC3E}">
        <p14:creationId xmlns:p14="http://schemas.microsoft.com/office/powerpoint/2010/main" val="609522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FutureSkills">
    <p:spTree>
      <p:nvGrpSpPr>
        <p:cNvPr id="1" name=""/>
        <p:cNvGrpSpPr/>
        <p:nvPr/>
      </p:nvGrpSpPr>
      <p:grpSpPr>
        <a:xfrm>
          <a:off x="0" y="0"/>
          <a:ext cx="0" cy="0"/>
          <a:chOff x="0" y="0"/>
          <a:chExt cx="0" cy="0"/>
        </a:xfrm>
      </p:grpSpPr>
      <p:pic>
        <p:nvPicPr>
          <p:cNvPr id="8" name="圖片 7" descr="一張含有 文字, 字型, 圖形, 螢幕擷取畫面 的圖片&#10;&#10;自動產生的描述">
            <a:extLst>
              <a:ext uri="{FF2B5EF4-FFF2-40B4-BE49-F238E27FC236}">
                <a16:creationId xmlns:a16="http://schemas.microsoft.com/office/drawing/2014/main" id="{22C0D177-0653-8B23-DD5B-927A618433F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15684" y="134089"/>
            <a:ext cx="2673781" cy="610710"/>
          </a:xfrm>
          <a:prstGeom prst="rect">
            <a:avLst/>
          </a:prstGeom>
        </p:spPr>
      </p:pic>
    </p:spTree>
    <p:extLst>
      <p:ext uri="{BB962C8B-B14F-4D97-AF65-F5344CB8AC3E}">
        <p14:creationId xmlns:p14="http://schemas.microsoft.com/office/powerpoint/2010/main" val="3567764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gital Transformation">
    <p:spTree>
      <p:nvGrpSpPr>
        <p:cNvPr id="1" name=""/>
        <p:cNvGrpSpPr/>
        <p:nvPr/>
      </p:nvGrpSpPr>
      <p:grpSpPr>
        <a:xfrm>
          <a:off x="0" y="0"/>
          <a:ext cx="0" cy="0"/>
          <a:chOff x="0" y="0"/>
          <a:chExt cx="0" cy="0"/>
        </a:xfrm>
      </p:grpSpPr>
      <p:pic>
        <p:nvPicPr>
          <p:cNvPr id="8" name="圖片 7" descr="一張含有 文字, 字型, 圖形, 螢幕擷取畫面 的圖片&#10;&#10;自動產生的描述">
            <a:extLst>
              <a:ext uri="{FF2B5EF4-FFF2-40B4-BE49-F238E27FC236}">
                <a16:creationId xmlns:a16="http://schemas.microsoft.com/office/drawing/2014/main" id="{A029B774-23C0-2FE3-CC2D-2F42BC1345F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189873" y="134086"/>
            <a:ext cx="2899592" cy="610711"/>
          </a:xfrm>
          <a:prstGeom prst="rect">
            <a:avLst/>
          </a:prstGeom>
        </p:spPr>
      </p:pic>
    </p:spTree>
    <p:extLst>
      <p:ext uri="{BB962C8B-B14F-4D97-AF65-F5344CB8AC3E}">
        <p14:creationId xmlns:p14="http://schemas.microsoft.com/office/powerpoint/2010/main" val="2740954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Funding Schemes">
    <p:spTree>
      <p:nvGrpSpPr>
        <p:cNvPr id="1" name=""/>
        <p:cNvGrpSpPr/>
        <p:nvPr/>
      </p:nvGrpSpPr>
      <p:grpSpPr>
        <a:xfrm>
          <a:off x="0" y="0"/>
          <a:ext cx="0" cy="0"/>
          <a:chOff x="0" y="0"/>
          <a:chExt cx="0" cy="0"/>
        </a:xfrm>
      </p:grpSpPr>
      <p:pic>
        <p:nvPicPr>
          <p:cNvPr id="5" name="圖片 4" descr="一張含有 文字, 字型, 圖形, 平面設計 的圖片&#10;&#10;自動產生的描述">
            <a:extLst>
              <a:ext uri="{FF2B5EF4-FFF2-40B4-BE49-F238E27FC236}">
                <a16:creationId xmlns:a16="http://schemas.microsoft.com/office/drawing/2014/main" id="{95C69E2C-7046-D502-DC3C-AFF8A002F07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588315" y="131964"/>
            <a:ext cx="2501150" cy="614953"/>
          </a:xfrm>
          <a:prstGeom prst="rect">
            <a:avLst/>
          </a:prstGeom>
        </p:spPr>
      </p:pic>
    </p:spTree>
    <p:extLst>
      <p:ext uri="{BB962C8B-B14F-4D97-AF65-F5344CB8AC3E}">
        <p14:creationId xmlns:p14="http://schemas.microsoft.com/office/powerpoint/2010/main" val="905180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Cyber Security">
    <p:spTree>
      <p:nvGrpSpPr>
        <p:cNvPr id="1" name=""/>
        <p:cNvGrpSpPr/>
        <p:nvPr/>
      </p:nvGrpSpPr>
      <p:grpSpPr>
        <a:xfrm>
          <a:off x="0" y="0"/>
          <a:ext cx="0" cy="0"/>
          <a:chOff x="0" y="0"/>
          <a:chExt cx="0" cy="0"/>
        </a:xfrm>
      </p:grpSpPr>
      <p:pic>
        <p:nvPicPr>
          <p:cNvPr id="5" name="圖片 4" descr="一張含有 文字, 字型, 圖形, 平面設計 的圖片&#10;&#10;自動產生的描述">
            <a:extLst>
              <a:ext uri="{FF2B5EF4-FFF2-40B4-BE49-F238E27FC236}">
                <a16:creationId xmlns:a16="http://schemas.microsoft.com/office/drawing/2014/main" id="{80D274CA-BEA5-66FA-3EE1-497E51C10114}"/>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712334" y="131963"/>
            <a:ext cx="2377131" cy="614953"/>
          </a:xfrm>
          <a:prstGeom prst="rect">
            <a:avLst/>
          </a:prstGeom>
        </p:spPr>
      </p:pic>
    </p:spTree>
    <p:extLst>
      <p:ext uri="{BB962C8B-B14F-4D97-AF65-F5344CB8AC3E}">
        <p14:creationId xmlns:p14="http://schemas.microsoft.com/office/powerpoint/2010/main" val="46795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 SME Support">
    <p:spTree>
      <p:nvGrpSpPr>
        <p:cNvPr id="1" name=""/>
        <p:cNvGrpSpPr/>
        <p:nvPr/>
      </p:nvGrpSpPr>
      <p:grpSpPr>
        <a:xfrm>
          <a:off x="0" y="0"/>
          <a:ext cx="0" cy="0"/>
          <a:chOff x="0" y="0"/>
          <a:chExt cx="0" cy="0"/>
        </a:xfrm>
      </p:grpSpPr>
      <p:pic>
        <p:nvPicPr>
          <p:cNvPr id="5" name="圖片 4" descr="一張含有 字型, 文字, 圖形, 平面設計 的圖片&#10;&#10;自動產生的描述">
            <a:extLst>
              <a:ext uri="{FF2B5EF4-FFF2-40B4-BE49-F238E27FC236}">
                <a16:creationId xmlns:a16="http://schemas.microsoft.com/office/drawing/2014/main" id="{5D21D6C7-68AD-120A-33C2-B95F94EBAAF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729585" y="123897"/>
            <a:ext cx="2359880" cy="613157"/>
          </a:xfrm>
          <a:prstGeom prst="rect">
            <a:avLst/>
          </a:prstGeom>
        </p:spPr>
      </p:pic>
    </p:spTree>
    <p:extLst>
      <p:ext uri="{BB962C8B-B14F-4D97-AF65-F5344CB8AC3E}">
        <p14:creationId xmlns:p14="http://schemas.microsoft.com/office/powerpoint/2010/main" val="3611308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New Industrialisation">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5450791C-B799-8CAD-2084-40D75B888AC8}"/>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447425" y="135867"/>
            <a:ext cx="2627948" cy="601396"/>
          </a:xfrm>
          <a:prstGeom prst="rect">
            <a:avLst/>
          </a:prstGeom>
        </p:spPr>
      </p:pic>
    </p:spTree>
    <p:extLst>
      <p:ext uri="{BB962C8B-B14F-4D97-AF65-F5344CB8AC3E}">
        <p14:creationId xmlns:p14="http://schemas.microsoft.com/office/powerpoint/2010/main" val="2545895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Green &amp; Smart Living">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B5CE3B48-052D-E772-E7D0-97F9E4593E1B}"/>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91345" y="128372"/>
            <a:ext cx="2469169" cy="604591"/>
          </a:xfrm>
          <a:prstGeom prst="rect">
            <a:avLst/>
          </a:prstGeom>
        </p:spPr>
      </p:pic>
    </p:spTree>
    <p:extLst>
      <p:ext uri="{BB962C8B-B14F-4D97-AF65-F5344CB8AC3E}">
        <p14:creationId xmlns:p14="http://schemas.microsoft.com/office/powerpoint/2010/main" val="1436801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Smart Manufacturing">
    <p:spTree>
      <p:nvGrpSpPr>
        <p:cNvPr id="1" name=""/>
        <p:cNvGrpSpPr/>
        <p:nvPr/>
      </p:nvGrpSpPr>
      <p:grpSpPr>
        <a:xfrm>
          <a:off x="0" y="0"/>
          <a:ext cx="0" cy="0"/>
          <a:chOff x="0" y="0"/>
          <a:chExt cx="0" cy="0"/>
        </a:xfrm>
      </p:grpSpPr>
      <p:pic>
        <p:nvPicPr>
          <p:cNvPr id="10" name="Picture 9" descr="A close-up of a logo&#10;&#10;Description automatically generated">
            <a:extLst>
              <a:ext uri="{FF2B5EF4-FFF2-40B4-BE49-F238E27FC236}">
                <a16:creationId xmlns:a16="http://schemas.microsoft.com/office/drawing/2014/main" id="{1217782A-575F-3B52-1D12-2F8265430D2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591097" y="130440"/>
            <a:ext cx="2491335" cy="610018"/>
          </a:xfrm>
          <a:prstGeom prst="rect">
            <a:avLst/>
          </a:prstGeom>
        </p:spPr>
      </p:pic>
    </p:spTree>
    <p:extLst>
      <p:ext uri="{BB962C8B-B14F-4D97-AF65-F5344CB8AC3E}">
        <p14:creationId xmlns:p14="http://schemas.microsoft.com/office/powerpoint/2010/main" val="3096514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FutureSkills">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22C0D177-0653-8B23-DD5B-927A618433FE}"/>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87939" y="126594"/>
            <a:ext cx="2494160" cy="610710"/>
          </a:xfrm>
          <a:prstGeom prst="rect">
            <a:avLst/>
          </a:prstGeom>
        </p:spPr>
      </p:pic>
    </p:spTree>
    <p:extLst>
      <p:ext uri="{BB962C8B-B14F-4D97-AF65-F5344CB8AC3E}">
        <p14:creationId xmlns:p14="http://schemas.microsoft.com/office/powerpoint/2010/main" val="3922144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gital Transformation">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A029B774-23C0-2FE3-CC2D-2F42BC1345F6}"/>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87457" y="126591"/>
            <a:ext cx="2494164" cy="610711"/>
          </a:xfrm>
          <a:prstGeom prst="rect">
            <a:avLst/>
          </a:prstGeom>
        </p:spPr>
      </p:pic>
    </p:spTree>
    <p:extLst>
      <p:ext uri="{BB962C8B-B14F-4D97-AF65-F5344CB8AC3E}">
        <p14:creationId xmlns:p14="http://schemas.microsoft.com/office/powerpoint/2010/main" val="2236312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Funding Schemes">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95C69E2C-7046-D502-DC3C-AFF8A002F07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88315" y="125735"/>
            <a:ext cx="2501150" cy="612421"/>
          </a:xfrm>
          <a:prstGeom prst="rect">
            <a:avLst/>
          </a:prstGeom>
        </p:spPr>
      </p:pic>
    </p:spTree>
    <p:extLst>
      <p:ext uri="{BB962C8B-B14F-4D97-AF65-F5344CB8AC3E}">
        <p14:creationId xmlns:p14="http://schemas.microsoft.com/office/powerpoint/2010/main" val="21004974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Cyber Security">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80D274CA-BEA5-66FA-3EE1-497E51C10114}"/>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69929" y="124804"/>
            <a:ext cx="2504157" cy="613157"/>
          </a:xfrm>
          <a:prstGeom prst="rect">
            <a:avLst/>
          </a:prstGeom>
        </p:spPr>
      </p:pic>
    </p:spTree>
    <p:extLst>
      <p:ext uri="{BB962C8B-B14F-4D97-AF65-F5344CB8AC3E}">
        <p14:creationId xmlns:p14="http://schemas.microsoft.com/office/powerpoint/2010/main" val="4094134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E Support">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5D21D6C7-68AD-120A-33C2-B95F94EBAAF7}"/>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402626" y="123897"/>
            <a:ext cx="2679344" cy="613157"/>
          </a:xfrm>
          <a:prstGeom prst="rect">
            <a:avLst/>
          </a:prstGeom>
        </p:spPr>
      </p:pic>
    </p:spTree>
    <p:extLst>
      <p:ext uri="{BB962C8B-B14F-4D97-AF65-F5344CB8AC3E}">
        <p14:creationId xmlns:p14="http://schemas.microsoft.com/office/powerpoint/2010/main" val="566436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New Industrialisation">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5450791C-B799-8CAD-2084-40D75B888AC8}"/>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447425" y="135867"/>
            <a:ext cx="2627948" cy="601395"/>
          </a:xfrm>
          <a:prstGeom prst="rect">
            <a:avLst/>
          </a:prstGeom>
        </p:spPr>
      </p:pic>
    </p:spTree>
    <p:extLst>
      <p:ext uri="{BB962C8B-B14F-4D97-AF65-F5344CB8AC3E}">
        <p14:creationId xmlns:p14="http://schemas.microsoft.com/office/powerpoint/2010/main" val="10523067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Green &amp; Smart Living">
    <p:spTree>
      <p:nvGrpSpPr>
        <p:cNvPr id="1" name=""/>
        <p:cNvGrpSpPr/>
        <p:nvPr/>
      </p:nvGrpSpPr>
      <p:grpSpPr>
        <a:xfrm>
          <a:off x="0" y="0"/>
          <a:ext cx="0" cy="0"/>
          <a:chOff x="0" y="0"/>
          <a:chExt cx="0" cy="0"/>
        </a:xfrm>
      </p:grpSpPr>
      <p:pic>
        <p:nvPicPr>
          <p:cNvPr id="7" name="圖片 6">
            <a:extLst>
              <a:ext uri="{FF2B5EF4-FFF2-40B4-BE49-F238E27FC236}">
                <a16:creationId xmlns:a16="http://schemas.microsoft.com/office/drawing/2014/main" id="{B5CE3B48-052D-E772-E7D0-97F9E4593E1B}"/>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91345" y="130839"/>
            <a:ext cx="2469169" cy="599655"/>
          </a:xfrm>
          <a:prstGeom prst="rect">
            <a:avLst/>
          </a:prstGeom>
        </p:spPr>
      </p:pic>
    </p:spTree>
    <p:extLst>
      <p:ext uri="{BB962C8B-B14F-4D97-AF65-F5344CB8AC3E}">
        <p14:creationId xmlns:p14="http://schemas.microsoft.com/office/powerpoint/2010/main" val="3229802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Smart Manufacturing">
    <p:spTree>
      <p:nvGrpSpPr>
        <p:cNvPr id="1" name=""/>
        <p:cNvGrpSpPr/>
        <p:nvPr/>
      </p:nvGrpSpPr>
      <p:grpSpPr>
        <a:xfrm>
          <a:off x="0" y="0"/>
          <a:ext cx="0" cy="0"/>
          <a:chOff x="0" y="0"/>
          <a:chExt cx="0" cy="0"/>
        </a:xfrm>
      </p:grpSpPr>
      <p:pic>
        <p:nvPicPr>
          <p:cNvPr id="3" name="圖片 7">
            <a:extLst>
              <a:ext uri="{FF2B5EF4-FFF2-40B4-BE49-F238E27FC236}">
                <a16:creationId xmlns:a16="http://schemas.microsoft.com/office/drawing/2014/main" id="{9C281163-A5E3-907B-E76F-C34C5CBA322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606226" y="130440"/>
            <a:ext cx="2461079" cy="602610"/>
          </a:xfrm>
          <a:prstGeom prst="rect">
            <a:avLst/>
          </a:prstGeom>
        </p:spPr>
      </p:pic>
    </p:spTree>
    <p:extLst>
      <p:ext uri="{BB962C8B-B14F-4D97-AF65-F5344CB8AC3E}">
        <p14:creationId xmlns:p14="http://schemas.microsoft.com/office/powerpoint/2010/main" val="1799283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FutureSkills">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22C0D177-0653-8B23-DD5B-927A618433FE}"/>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87939" y="129087"/>
            <a:ext cx="2494160" cy="605724"/>
          </a:xfrm>
          <a:prstGeom prst="rect">
            <a:avLst/>
          </a:prstGeom>
        </p:spPr>
      </p:pic>
    </p:spTree>
    <p:extLst>
      <p:ext uri="{BB962C8B-B14F-4D97-AF65-F5344CB8AC3E}">
        <p14:creationId xmlns:p14="http://schemas.microsoft.com/office/powerpoint/2010/main" val="17530486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gital Transformation">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A029B774-23C0-2FE3-CC2D-2F42BC1345F6}"/>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409658" y="128234"/>
            <a:ext cx="2679807" cy="607422"/>
          </a:xfrm>
          <a:prstGeom prst="rect">
            <a:avLst/>
          </a:prstGeom>
        </p:spPr>
      </p:pic>
    </p:spTree>
    <p:extLst>
      <p:ext uri="{BB962C8B-B14F-4D97-AF65-F5344CB8AC3E}">
        <p14:creationId xmlns:p14="http://schemas.microsoft.com/office/powerpoint/2010/main" val="29746509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Funding Schemes">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95C69E2C-7046-D502-DC3C-AFF8A002F07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88315" y="128234"/>
            <a:ext cx="2501150" cy="607422"/>
          </a:xfrm>
          <a:prstGeom prst="rect">
            <a:avLst/>
          </a:prstGeom>
        </p:spPr>
      </p:pic>
    </p:spTree>
    <p:extLst>
      <p:ext uri="{BB962C8B-B14F-4D97-AF65-F5344CB8AC3E}">
        <p14:creationId xmlns:p14="http://schemas.microsoft.com/office/powerpoint/2010/main" val="370685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Cyber Security">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80D274CA-BEA5-66FA-3EE1-497E51C10114}"/>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69929" y="127306"/>
            <a:ext cx="2504157" cy="608152"/>
          </a:xfrm>
          <a:prstGeom prst="rect">
            <a:avLst/>
          </a:prstGeom>
        </p:spPr>
      </p:pic>
    </p:spTree>
    <p:extLst>
      <p:ext uri="{BB962C8B-B14F-4D97-AF65-F5344CB8AC3E}">
        <p14:creationId xmlns:p14="http://schemas.microsoft.com/office/powerpoint/2010/main" val="2771142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 SME Support">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5D21D6C7-68AD-120A-33C2-B95F94EBAAF7}"/>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402626" y="124485"/>
            <a:ext cx="2679344" cy="611980"/>
          </a:xfrm>
          <a:prstGeom prst="rect">
            <a:avLst/>
          </a:prstGeom>
        </p:spPr>
      </p:pic>
    </p:spTree>
    <p:extLst>
      <p:ext uri="{BB962C8B-B14F-4D97-AF65-F5344CB8AC3E}">
        <p14:creationId xmlns:p14="http://schemas.microsoft.com/office/powerpoint/2010/main" val="25290066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45964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6585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B8939C-633F-4C24-9B4B-FF8E8AE01604}"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9331933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B8939C-633F-4C24-9B4B-FF8E8AE01604}"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4684946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B8939C-633F-4C24-9B4B-FF8E8AE01604}"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33607694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B8939C-633F-4C24-9B4B-FF8E8AE01604}"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3164778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B8939C-633F-4C24-9B4B-FF8E8AE01604}" type="datetimeFigureOut">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23210237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B8939C-633F-4C24-9B4B-FF8E8AE01604}" type="datetimeFigureOut">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16170805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8939C-633F-4C24-9B4B-FF8E8AE01604}" type="datetimeFigureOut">
              <a:rPr lang="en-US" smtClean="0"/>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27638326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B8939C-633F-4C24-9B4B-FF8E8AE01604}"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8761911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B8939C-633F-4C24-9B4B-FF8E8AE01604}"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30609885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B8939C-633F-4C24-9B4B-FF8E8AE01604}"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32825884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B8939C-633F-4C24-9B4B-FF8E8AE01604}"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BBB45-16DD-416F-8625-F3AC4A1BBCBC}" type="slidenum">
              <a:rPr lang="en-US" smtClean="0"/>
              <a:t>‹#›</a:t>
            </a:fld>
            <a:endParaRPr lang="en-US"/>
          </a:p>
        </p:txBody>
      </p:sp>
    </p:spTree>
    <p:extLst>
      <p:ext uri="{BB962C8B-B14F-4D97-AF65-F5344CB8AC3E}">
        <p14:creationId xmlns:p14="http://schemas.microsoft.com/office/powerpoint/2010/main" val="16592118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 Page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335360" y="1738800"/>
            <a:ext cx="6600000" cy="1112400"/>
          </a:xfrm>
          <a:prstGeom prst="rect">
            <a:avLst/>
          </a:prstGeom>
        </p:spPr>
        <p:txBody>
          <a:bodyPr anchor="ctr" anchorCtr="0"/>
          <a:lstStyle>
            <a:lvl1pPr marL="0" indent="0">
              <a:buNone/>
              <a:defRPr sz="3600" b="1" baseline="0">
                <a:solidFill>
                  <a:srgbClr val="464646"/>
                </a:solidFill>
                <a:latin typeface="Verdana" pitchFamily="34" charset="0"/>
                <a:ea typeface="Verdana" pitchFamily="34" charset="0"/>
                <a:cs typeface="Verdana" pitchFamily="34" charset="0"/>
              </a:defRPr>
            </a:lvl1pPr>
          </a:lstStyle>
          <a:p>
            <a:pPr lvl="0"/>
            <a:r>
              <a:rPr lang="en-US" dirty="0"/>
              <a:t>Title: 30pt, bold, dark grey</a:t>
            </a:r>
            <a:endParaRPr lang="en-GB" dirty="0"/>
          </a:p>
        </p:txBody>
      </p:sp>
      <p:sp>
        <p:nvSpPr>
          <p:cNvPr id="10" name="Slide Number Placeholder 2"/>
          <p:cNvSpPr>
            <a:spLocks noGrp="1"/>
          </p:cNvSpPr>
          <p:nvPr>
            <p:ph type="sldNum" sz="quarter" idx="10"/>
          </p:nvPr>
        </p:nvSpPr>
        <p:spPr>
          <a:xfrm>
            <a:off x="0" y="6656389"/>
            <a:ext cx="1390651" cy="198437"/>
          </a:xfrm>
          <a:prstGeom prst="rect">
            <a:avLst/>
          </a:prstGeom>
        </p:spPr>
        <p:txBody>
          <a:bodyPr/>
          <a:lstStyle>
            <a:lvl1pPr>
              <a:defRPr sz="960"/>
            </a:lvl1pPr>
          </a:lstStyle>
          <a:p>
            <a:fld id="{1B538F65-E87A-41AC-9D80-87A0E84BCA8F}" type="slidenum">
              <a:rPr lang="en-US" altLang="zh-TW" kern="0" smtClean="0">
                <a:solidFill>
                  <a:sysClr val="windowText" lastClr="000000"/>
                </a:solidFill>
              </a:rPr>
              <a:t>‹#›</a:t>
            </a:fld>
            <a:endParaRPr lang="en-US" altLang="zh-TW" kern="0" dirty="0">
              <a:solidFill>
                <a:sysClr val="windowText" lastClr="000000"/>
              </a:solidFill>
            </a:endParaRPr>
          </a:p>
        </p:txBody>
      </p:sp>
      <p:sp>
        <p:nvSpPr>
          <p:cNvPr id="3" name="Text Placeholder 2"/>
          <p:cNvSpPr>
            <a:spLocks noGrp="1"/>
          </p:cNvSpPr>
          <p:nvPr>
            <p:ph type="body" sz="quarter" idx="12" hasCustomPrompt="1"/>
          </p:nvPr>
        </p:nvSpPr>
        <p:spPr>
          <a:xfrm>
            <a:off x="336000" y="2998801"/>
            <a:ext cx="6600000" cy="1079624"/>
          </a:xfrm>
          <a:prstGeom prst="rect">
            <a:avLst/>
          </a:prstGeom>
        </p:spPr>
        <p:txBody>
          <a:bodyPr anchor="ctr" anchorCtr="0"/>
          <a:lstStyle>
            <a:lvl1pPr marL="0" indent="0">
              <a:buNone/>
              <a:defRPr sz="2160" b="1">
                <a:solidFill>
                  <a:srgbClr val="EA7C16"/>
                </a:solidFill>
                <a:latin typeface="+mj-lt"/>
              </a:defRPr>
            </a:lvl1pPr>
          </a:lstStyle>
          <a:p>
            <a:pPr lvl="0"/>
            <a:r>
              <a:rPr lang="en-US" dirty="0"/>
              <a:t>Subtitle: 18pt, bold, orange</a:t>
            </a:r>
            <a:endParaRPr lang="en-GB" dirty="0"/>
          </a:p>
        </p:txBody>
      </p:sp>
    </p:spTree>
    <p:extLst>
      <p:ext uri="{BB962C8B-B14F-4D97-AF65-F5344CB8AC3E}">
        <p14:creationId xmlns:p14="http://schemas.microsoft.com/office/powerpoint/2010/main" val="1012881877"/>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ver Page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8"/>
          <p:cNvSpPr>
            <a:spLocks noGrp="1"/>
          </p:cNvSpPr>
          <p:nvPr>
            <p:ph type="body" sz="quarter" idx="11" hasCustomPrompt="1"/>
          </p:nvPr>
        </p:nvSpPr>
        <p:spPr>
          <a:xfrm>
            <a:off x="335360" y="1738800"/>
            <a:ext cx="6600000" cy="1112400"/>
          </a:xfrm>
          <a:prstGeom prst="rect">
            <a:avLst/>
          </a:prstGeom>
        </p:spPr>
        <p:txBody>
          <a:bodyPr anchor="ctr" anchorCtr="0"/>
          <a:lstStyle>
            <a:lvl1pPr marL="0" indent="0">
              <a:buNone/>
              <a:defRPr sz="3600" b="1" baseline="0">
                <a:solidFill>
                  <a:srgbClr val="464646"/>
                </a:solidFill>
                <a:latin typeface="Verdana" pitchFamily="34" charset="0"/>
                <a:ea typeface="Verdana" pitchFamily="34" charset="0"/>
                <a:cs typeface="Verdana" pitchFamily="34" charset="0"/>
              </a:defRPr>
            </a:lvl1pPr>
          </a:lstStyle>
          <a:p>
            <a:pPr lvl="0"/>
            <a:r>
              <a:rPr lang="en-US" dirty="0"/>
              <a:t>Title: 30pt, bold, dark grey</a:t>
            </a:r>
            <a:endParaRPr lang="en-GB" dirty="0"/>
          </a:p>
        </p:txBody>
      </p:sp>
      <p:sp>
        <p:nvSpPr>
          <p:cNvPr id="7" name="TextBox 6"/>
          <p:cNvSpPr txBox="1"/>
          <p:nvPr userDrawn="1"/>
        </p:nvSpPr>
        <p:spPr>
          <a:xfrm>
            <a:off x="0" y="6656400"/>
            <a:ext cx="1392000" cy="240066"/>
          </a:xfrm>
          <a:prstGeom prst="rect">
            <a:avLst/>
          </a:prstGeom>
          <a:noFill/>
        </p:spPr>
        <p:txBody>
          <a:bodyPr wrap="square" rtlCol="0">
            <a:spAutoFit/>
          </a:bodyPr>
          <a:lstStyle/>
          <a:p>
            <a:fld id="{7DE8B5A3-D5C1-4268-B065-27EFD6BE39AC}" type="slidenum">
              <a:rPr lang="en-GB" sz="960" smtClean="0">
                <a:latin typeface="PMingLiU" pitchFamily="18" charset="-120"/>
                <a:ea typeface="PMingLiU" pitchFamily="18" charset="-120"/>
              </a:rPr>
              <a:t>‹#›</a:t>
            </a:fld>
            <a:endParaRPr lang="en-GB" sz="960" dirty="0">
              <a:latin typeface="PMingLiU" pitchFamily="18" charset="-120"/>
              <a:ea typeface="PMingLiU" pitchFamily="18" charset="-120"/>
            </a:endParaRPr>
          </a:p>
        </p:txBody>
      </p:sp>
      <p:sp>
        <p:nvSpPr>
          <p:cNvPr id="3" name="Text Placeholder 2"/>
          <p:cNvSpPr>
            <a:spLocks noGrp="1"/>
          </p:cNvSpPr>
          <p:nvPr>
            <p:ph type="body" sz="quarter" idx="12" hasCustomPrompt="1"/>
          </p:nvPr>
        </p:nvSpPr>
        <p:spPr>
          <a:xfrm>
            <a:off x="336000" y="2998800"/>
            <a:ext cx="6600000" cy="1080000"/>
          </a:xfrm>
          <a:prstGeom prst="rect">
            <a:avLst/>
          </a:prstGeom>
        </p:spPr>
        <p:txBody>
          <a:bodyPr anchor="ctr" anchorCtr="0"/>
          <a:lstStyle>
            <a:lvl1pPr marL="0" indent="0">
              <a:buNone/>
              <a:defRPr sz="2160" b="1">
                <a:solidFill>
                  <a:srgbClr val="EA7C16"/>
                </a:solidFill>
                <a:latin typeface="+mj-lt"/>
              </a:defRPr>
            </a:lvl1pPr>
          </a:lstStyle>
          <a:p>
            <a:pPr lvl="0"/>
            <a:r>
              <a:rPr lang="en-US" sz="2160" b="1" dirty="0">
                <a:latin typeface="+mj-lt"/>
              </a:rPr>
              <a:t>Subtitle: 18pt, bold, orange</a:t>
            </a:r>
            <a:endParaRPr lang="en-GB" dirty="0"/>
          </a:p>
        </p:txBody>
      </p:sp>
    </p:spTree>
    <p:extLst>
      <p:ext uri="{BB962C8B-B14F-4D97-AF65-F5344CB8AC3E}">
        <p14:creationId xmlns:p14="http://schemas.microsoft.com/office/powerpoint/2010/main" val="4250761960"/>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 Page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8"/>
          <p:cNvSpPr>
            <a:spLocks noGrp="1"/>
          </p:cNvSpPr>
          <p:nvPr>
            <p:ph type="body" sz="quarter" idx="11" hasCustomPrompt="1"/>
          </p:nvPr>
        </p:nvSpPr>
        <p:spPr>
          <a:xfrm>
            <a:off x="335360" y="1738800"/>
            <a:ext cx="6600000" cy="1112400"/>
          </a:xfrm>
          <a:prstGeom prst="rect">
            <a:avLst/>
          </a:prstGeom>
        </p:spPr>
        <p:txBody>
          <a:bodyPr anchor="ctr" anchorCtr="0"/>
          <a:lstStyle>
            <a:lvl1pPr marL="0" marR="0" indent="0" algn="l" defTabSz="1097280" rtl="0" eaLnBrk="1" fontAlgn="auto" latinLnBrk="0" hangingPunct="1">
              <a:lnSpc>
                <a:spcPct val="100000"/>
              </a:lnSpc>
              <a:spcBef>
                <a:spcPct val="20000"/>
              </a:spcBef>
              <a:spcAft>
                <a:spcPts val="0"/>
              </a:spcAft>
              <a:buClrTx/>
              <a:buSzTx/>
              <a:buFont typeface="Arial" pitchFamily="34" charset="0"/>
              <a:buNone/>
              <a:tabLst/>
              <a:defRPr sz="3600" b="1" baseline="0">
                <a:solidFill>
                  <a:srgbClr val="464646"/>
                </a:solidFill>
                <a:latin typeface="Verdana" pitchFamily="34" charset="0"/>
                <a:ea typeface="Verdana" pitchFamily="34" charset="0"/>
                <a:cs typeface="Verdana" pitchFamily="34" charset="0"/>
              </a:defRPr>
            </a:lvl1pPr>
          </a:lstStyle>
          <a:p>
            <a:pPr marL="0" marR="0" lvl="0" indent="0" algn="l" defTabSz="1097280" rtl="0" eaLnBrk="1" fontAlgn="auto" latinLnBrk="0" hangingPunct="1">
              <a:lnSpc>
                <a:spcPct val="100000"/>
              </a:lnSpc>
              <a:spcBef>
                <a:spcPct val="20000"/>
              </a:spcBef>
              <a:spcAft>
                <a:spcPts val="0"/>
              </a:spcAft>
              <a:buClrTx/>
              <a:buSzTx/>
              <a:buFont typeface="Arial" pitchFamily="34" charset="0"/>
              <a:buNone/>
              <a:tabLst/>
              <a:defRPr/>
            </a:pPr>
            <a:r>
              <a:rPr lang="en-US" dirty="0"/>
              <a:t>Title: 30pt, bold, dark grey</a:t>
            </a:r>
            <a:endParaRPr lang="en-GB" dirty="0"/>
          </a:p>
        </p:txBody>
      </p:sp>
      <p:sp>
        <p:nvSpPr>
          <p:cNvPr id="4" name="TextBox 3"/>
          <p:cNvSpPr txBox="1"/>
          <p:nvPr userDrawn="1"/>
        </p:nvSpPr>
        <p:spPr>
          <a:xfrm>
            <a:off x="0" y="6656400"/>
            <a:ext cx="1392000" cy="240066"/>
          </a:xfrm>
          <a:prstGeom prst="rect">
            <a:avLst/>
          </a:prstGeom>
          <a:noFill/>
        </p:spPr>
        <p:txBody>
          <a:bodyPr wrap="square" rtlCol="0">
            <a:spAutoFit/>
          </a:bodyPr>
          <a:lstStyle/>
          <a:p>
            <a:fld id="{7DE8B5A3-D5C1-4268-B065-27EFD6BE39AC}" type="slidenum">
              <a:rPr lang="en-GB" sz="960" smtClean="0">
                <a:latin typeface="PMingLiU" pitchFamily="18" charset="-120"/>
                <a:ea typeface="PMingLiU" pitchFamily="18" charset="-120"/>
              </a:rPr>
              <a:t>‹#›</a:t>
            </a:fld>
            <a:endParaRPr lang="en-GB" sz="960" dirty="0">
              <a:latin typeface="PMingLiU" pitchFamily="18" charset="-120"/>
              <a:ea typeface="PMingLiU" pitchFamily="18" charset="-120"/>
            </a:endParaRPr>
          </a:p>
        </p:txBody>
      </p:sp>
      <p:sp>
        <p:nvSpPr>
          <p:cNvPr id="3" name="Text Placeholder 2"/>
          <p:cNvSpPr>
            <a:spLocks noGrp="1"/>
          </p:cNvSpPr>
          <p:nvPr>
            <p:ph type="body" sz="quarter" idx="12" hasCustomPrompt="1"/>
          </p:nvPr>
        </p:nvSpPr>
        <p:spPr>
          <a:xfrm>
            <a:off x="336000" y="2998800"/>
            <a:ext cx="6600000" cy="1080000"/>
          </a:xfrm>
          <a:prstGeom prst="rect">
            <a:avLst/>
          </a:prstGeom>
        </p:spPr>
        <p:txBody>
          <a:bodyPr anchor="ctr" anchorCtr="0"/>
          <a:lstStyle>
            <a:lvl1pPr marL="0" indent="0">
              <a:buNone/>
              <a:defRPr sz="2160" b="1">
                <a:solidFill>
                  <a:srgbClr val="EA7C16"/>
                </a:solidFill>
                <a:latin typeface="+mj-lt"/>
              </a:defRPr>
            </a:lvl1pPr>
          </a:lstStyle>
          <a:p>
            <a:pPr lvl="0"/>
            <a:r>
              <a:rPr lang="en-US" sz="2160" b="1" dirty="0">
                <a:latin typeface="+mj-lt"/>
              </a:rPr>
              <a:t>Subtitle: 18pt, bold, orange</a:t>
            </a:r>
            <a:endParaRPr lang="en-GB" dirty="0"/>
          </a:p>
        </p:txBody>
      </p:sp>
    </p:spTree>
    <p:extLst>
      <p:ext uri="{BB962C8B-B14F-4D97-AF65-F5344CB8AC3E}">
        <p14:creationId xmlns:p14="http://schemas.microsoft.com/office/powerpoint/2010/main" val="39390107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 Page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8"/>
          <p:cNvSpPr>
            <a:spLocks noGrp="1"/>
          </p:cNvSpPr>
          <p:nvPr>
            <p:ph type="body" sz="quarter" idx="11" hasCustomPrompt="1"/>
          </p:nvPr>
        </p:nvSpPr>
        <p:spPr>
          <a:xfrm>
            <a:off x="336000" y="1738800"/>
            <a:ext cx="8126400" cy="900000"/>
          </a:xfrm>
          <a:prstGeom prst="rect">
            <a:avLst/>
          </a:prstGeom>
        </p:spPr>
        <p:txBody>
          <a:bodyPr anchor="ctr" anchorCtr="0"/>
          <a:lstStyle>
            <a:lvl1pPr marL="0" marR="0" indent="0" algn="l" defTabSz="1097280" rtl="0" eaLnBrk="1" fontAlgn="auto" latinLnBrk="0" hangingPunct="1">
              <a:lnSpc>
                <a:spcPct val="100000"/>
              </a:lnSpc>
              <a:spcBef>
                <a:spcPct val="20000"/>
              </a:spcBef>
              <a:spcAft>
                <a:spcPts val="0"/>
              </a:spcAft>
              <a:buClrTx/>
              <a:buSzTx/>
              <a:buFont typeface="Arial" pitchFamily="34" charset="0"/>
              <a:buNone/>
              <a:tabLst/>
              <a:defRPr sz="3600" b="1" baseline="0">
                <a:solidFill>
                  <a:srgbClr val="464646"/>
                </a:solidFill>
                <a:latin typeface="Verdana" pitchFamily="34" charset="0"/>
                <a:ea typeface="Verdana" pitchFamily="34" charset="0"/>
                <a:cs typeface="Verdana" pitchFamily="34" charset="0"/>
              </a:defRPr>
            </a:lvl1pPr>
          </a:lstStyle>
          <a:p>
            <a:pPr marL="0" marR="0" lvl="0" indent="0" algn="l" defTabSz="1097280" rtl="0" eaLnBrk="1" fontAlgn="auto" latinLnBrk="0" hangingPunct="1">
              <a:lnSpc>
                <a:spcPct val="100000"/>
              </a:lnSpc>
              <a:spcBef>
                <a:spcPct val="20000"/>
              </a:spcBef>
              <a:spcAft>
                <a:spcPts val="0"/>
              </a:spcAft>
              <a:buClrTx/>
              <a:buSzTx/>
              <a:buFont typeface="Arial" pitchFamily="34" charset="0"/>
              <a:buNone/>
              <a:tabLst/>
              <a:defRPr/>
            </a:pPr>
            <a:r>
              <a:rPr lang="en-US" dirty="0"/>
              <a:t>Title: 30pt, bold, dark grey</a:t>
            </a:r>
            <a:endParaRPr lang="en-GB" dirty="0"/>
          </a:p>
        </p:txBody>
      </p:sp>
      <p:sp>
        <p:nvSpPr>
          <p:cNvPr id="5" name="TextBox 4"/>
          <p:cNvSpPr txBox="1"/>
          <p:nvPr userDrawn="1"/>
        </p:nvSpPr>
        <p:spPr>
          <a:xfrm>
            <a:off x="0" y="6656400"/>
            <a:ext cx="1392000" cy="240066"/>
          </a:xfrm>
          <a:prstGeom prst="rect">
            <a:avLst/>
          </a:prstGeom>
          <a:noFill/>
        </p:spPr>
        <p:txBody>
          <a:bodyPr wrap="square" rtlCol="0">
            <a:spAutoFit/>
          </a:bodyPr>
          <a:lstStyle/>
          <a:p>
            <a:fld id="{7DE8B5A3-D5C1-4268-B065-27EFD6BE39AC}" type="slidenum">
              <a:rPr lang="en-GB" sz="960" smtClean="0">
                <a:latin typeface="PMingLiU" pitchFamily="18" charset="-120"/>
                <a:ea typeface="PMingLiU" pitchFamily="18" charset="-120"/>
              </a:rPr>
              <a:t>‹#›</a:t>
            </a:fld>
            <a:endParaRPr lang="en-GB" sz="960" dirty="0">
              <a:latin typeface="PMingLiU" pitchFamily="18" charset="-120"/>
              <a:ea typeface="PMingLiU" pitchFamily="18" charset="-120"/>
            </a:endParaRPr>
          </a:p>
        </p:txBody>
      </p:sp>
      <p:sp>
        <p:nvSpPr>
          <p:cNvPr id="3" name="Text Placeholder 2"/>
          <p:cNvSpPr>
            <a:spLocks noGrp="1"/>
          </p:cNvSpPr>
          <p:nvPr>
            <p:ph type="body" sz="quarter" idx="12" hasCustomPrompt="1"/>
          </p:nvPr>
        </p:nvSpPr>
        <p:spPr>
          <a:xfrm>
            <a:off x="335360" y="2996952"/>
            <a:ext cx="6600000" cy="1080000"/>
          </a:xfrm>
          <a:prstGeom prst="rect">
            <a:avLst/>
          </a:prstGeom>
        </p:spPr>
        <p:txBody>
          <a:bodyPr anchor="ctr" anchorCtr="0"/>
          <a:lstStyle>
            <a:lvl1pPr marL="0" indent="0">
              <a:buNone/>
              <a:defRPr sz="2160" b="1">
                <a:solidFill>
                  <a:srgbClr val="EA7C16"/>
                </a:solidFill>
                <a:latin typeface="+mj-lt"/>
              </a:defRPr>
            </a:lvl1pPr>
          </a:lstStyle>
          <a:p>
            <a:pPr lvl="0"/>
            <a:r>
              <a:rPr lang="en-US" dirty="0"/>
              <a:t>Subtitle: 18pt, bold, orange</a:t>
            </a:r>
            <a:endParaRPr lang="en-GB" dirty="0"/>
          </a:p>
        </p:txBody>
      </p:sp>
    </p:spTree>
    <p:extLst>
      <p:ext uri="{BB962C8B-B14F-4D97-AF65-F5344CB8AC3E}">
        <p14:creationId xmlns:p14="http://schemas.microsoft.com/office/powerpoint/2010/main" val="22670941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ver Page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8"/>
          <p:cNvSpPr>
            <a:spLocks noGrp="1"/>
          </p:cNvSpPr>
          <p:nvPr>
            <p:ph type="body" sz="quarter" idx="11" hasCustomPrompt="1"/>
          </p:nvPr>
        </p:nvSpPr>
        <p:spPr>
          <a:xfrm>
            <a:off x="336000" y="1738800"/>
            <a:ext cx="8126400" cy="900000"/>
          </a:xfrm>
          <a:prstGeom prst="rect">
            <a:avLst/>
          </a:prstGeom>
        </p:spPr>
        <p:txBody>
          <a:bodyPr anchor="ctr" anchorCtr="0"/>
          <a:lstStyle>
            <a:lvl1pPr marL="0" marR="0" indent="0" algn="l" defTabSz="1097280" rtl="0" eaLnBrk="1" fontAlgn="auto" latinLnBrk="0" hangingPunct="1">
              <a:lnSpc>
                <a:spcPct val="100000"/>
              </a:lnSpc>
              <a:spcBef>
                <a:spcPct val="20000"/>
              </a:spcBef>
              <a:spcAft>
                <a:spcPts val="0"/>
              </a:spcAft>
              <a:buClrTx/>
              <a:buSzTx/>
              <a:buFont typeface="Arial" pitchFamily="34" charset="0"/>
              <a:buNone/>
              <a:tabLst/>
              <a:defRPr sz="3600" b="1" baseline="0">
                <a:solidFill>
                  <a:srgbClr val="464646"/>
                </a:solidFill>
                <a:latin typeface="Verdana" pitchFamily="34" charset="0"/>
                <a:ea typeface="Verdana" pitchFamily="34" charset="0"/>
                <a:cs typeface="Verdana" pitchFamily="34" charset="0"/>
              </a:defRPr>
            </a:lvl1pPr>
          </a:lstStyle>
          <a:p>
            <a:pPr marL="0" marR="0" lvl="0" indent="0" algn="l" defTabSz="1097280" rtl="0" eaLnBrk="1" fontAlgn="auto" latinLnBrk="0" hangingPunct="1">
              <a:lnSpc>
                <a:spcPct val="100000"/>
              </a:lnSpc>
              <a:spcBef>
                <a:spcPct val="20000"/>
              </a:spcBef>
              <a:spcAft>
                <a:spcPts val="0"/>
              </a:spcAft>
              <a:buClrTx/>
              <a:buSzTx/>
              <a:buFont typeface="Arial" pitchFamily="34" charset="0"/>
              <a:buNone/>
              <a:tabLst/>
              <a:defRPr/>
            </a:pPr>
            <a:r>
              <a:rPr lang="en-US" dirty="0"/>
              <a:t>Title: 30pt, bold, dark grey</a:t>
            </a:r>
            <a:endParaRPr lang="en-GB" dirty="0"/>
          </a:p>
        </p:txBody>
      </p:sp>
      <p:sp>
        <p:nvSpPr>
          <p:cNvPr id="5" name="TextBox 4"/>
          <p:cNvSpPr txBox="1"/>
          <p:nvPr userDrawn="1"/>
        </p:nvSpPr>
        <p:spPr>
          <a:xfrm>
            <a:off x="0" y="6656400"/>
            <a:ext cx="1392000" cy="240066"/>
          </a:xfrm>
          <a:prstGeom prst="rect">
            <a:avLst/>
          </a:prstGeom>
          <a:noFill/>
        </p:spPr>
        <p:txBody>
          <a:bodyPr wrap="square" rtlCol="0">
            <a:spAutoFit/>
          </a:bodyPr>
          <a:lstStyle/>
          <a:p>
            <a:fld id="{7DE8B5A3-D5C1-4268-B065-27EFD6BE39AC}" type="slidenum">
              <a:rPr lang="en-GB" sz="960" smtClean="0">
                <a:latin typeface="PMingLiU" pitchFamily="18" charset="-120"/>
                <a:ea typeface="PMingLiU" pitchFamily="18" charset="-120"/>
              </a:rPr>
              <a:t>‹#›</a:t>
            </a:fld>
            <a:endParaRPr lang="en-GB" sz="960" dirty="0">
              <a:latin typeface="PMingLiU" pitchFamily="18" charset="-120"/>
              <a:ea typeface="PMingLiU" pitchFamily="18" charset="-120"/>
            </a:endParaRPr>
          </a:p>
        </p:txBody>
      </p:sp>
      <p:sp>
        <p:nvSpPr>
          <p:cNvPr id="3" name="Text Placeholder 2"/>
          <p:cNvSpPr>
            <a:spLocks noGrp="1"/>
          </p:cNvSpPr>
          <p:nvPr>
            <p:ph type="body" sz="quarter" idx="12" hasCustomPrompt="1"/>
          </p:nvPr>
        </p:nvSpPr>
        <p:spPr>
          <a:xfrm>
            <a:off x="335360" y="2996952"/>
            <a:ext cx="6600000" cy="1080000"/>
          </a:xfrm>
          <a:prstGeom prst="rect">
            <a:avLst/>
          </a:prstGeom>
        </p:spPr>
        <p:txBody>
          <a:bodyPr anchor="ctr" anchorCtr="0"/>
          <a:lstStyle>
            <a:lvl1pPr marL="0" indent="0">
              <a:buNone/>
              <a:defRPr sz="2160" b="1">
                <a:solidFill>
                  <a:srgbClr val="EA7C16"/>
                </a:solidFill>
                <a:latin typeface="+mj-lt"/>
              </a:defRPr>
            </a:lvl1pPr>
          </a:lstStyle>
          <a:p>
            <a:pPr lvl="0"/>
            <a:r>
              <a:rPr lang="en-US" dirty="0"/>
              <a:t>Subtitle: 18pt, bold, orange</a:t>
            </a:r>
            <a:endParaRPr lang="en-GB" dirty="0"/>
          </a:p>
        </p:txBody>
      </p:sp>
    </p:spTree>
    <p:extLst>
      <p:ext uri="{BB962C8B-B14F-4D97-AF65-F5344CB8AC3E}">
        <p14:creationId xmlns:p14="http://schemas.microsoft.com/office/powerpoint/2010/main" val="3595616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ver Page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1" hasCustomPrompt="1"/>
          </p:nvPr>
        </p:nvSpPr>
        <p:spPr>
          <a:xfrm>
            <a:off x="1828800" y="3888000"/>
            <a:ext cx="8534400" cy="864000"/>
          </a:xfrm>
          <a:prstGeom prst="rect">
            <a:avLst/>
          </a:prstGeom>
        </p:spPr>
        <p:txBody>
          <a:bodyPr/>
          <a:lstStyle>
            <a:lvl1pPr marL="0" indent="0" algn="ctr">
              <a:buNone/>
              <a:defRPr sz="2160" b="1" baseline="0">
                <a:solidFill>
                  <a:srgbClr val="EA7C16"/>
                </a:solidFill>
                <a:latin typeface="Verdana" pitchFamily="34" charset="0"/>
                <a:ea typeface="Verdana" pitchFamily="34" charset="0"/>
                <a:cs typeface="Verdana" pitchFamily="34" charset="0"/>
              </a:defRPr>
            </a:lvl1pPr>
          </a:lstStyle>
          <a:p>
            <a:pPr lvl="0"/>
            <a:r>
              <a:rPr lang="en-US" dirty="0"/>
              <a:t>SUBTITLE: 18PT, BOLD, ORANGE</a:t>
            </a:r>
          </a:p>
        </p:txBody>
      </p:sp>
      <p:sp>
        <p:nvSpPr>
          <p:cNvPr id="8" name="Text Placeholder 6"/>
          <p:cNvSpPr>
            <a:spLocks noGrp="1"/>
          </p:cNvSpPr>
          <p:nvPr>
            <p:ph type="body" sz="quarter" idx="12" hasCustomPrompt="1"/>
          </p:nvPr>
        </p:nvSpPr>
        <p:spPr>
          <a:xfrm>
            <a:off x="1882080" y="4810896"/>
            <a:ext cx="8534400" cy="864000"/>
          </a:xfrm>
          <a:prstGeom prst="rect">
            <a:avLst/>
          </a:prstGeom>
        </p:spPr>
        <p:txBody>
          <a:bodyPr/>
          <a:lstStyle>
            <a:lvl1pPr marL="0" indent="0" algn="ctr">
              <a:buNone/>
              <a:defRPr sz="2160" b="1" baseline="0">
                <a:solidFill>
                  <a:srgbClr val="BFBFBF"/>
                </a:solidFill>
                <a:latin typeface="Verdana" pitchFamily="34" charset="0"/>
                <a:ea typeface="Verdana" pitchFamily="34" charset="0"/>
                <a:cs typeface="Verdana" pitchFamily="34" charset="0"/>
              </a:defRPr>
            </a:lvl1pPr>
          </a:lstStyle>
          <a:p>
            <a:pPr lvl="0"/>
            <a:r>
              <a:rPr lang="en-US" dirty="0"/>
              <a:t>DATE: 16 SEPTEMBER, 2014</a:t>
            </a:r>
          </a:p>
        </p:txBody>
      </p:sp>
      <p:sp>
        <p:nvSpPr>
          <p:cNvPr id="10" name="Text Placeholder 9"/>
          <p:cNvSpPr>
            <a:spLocks noGrp="1"/>
          </p:cNvSpPr>
          <p:nvPr>
            <p:ph type="body" sz="quarter" idx="13" hasCustomPrompt="1"/>
          </p:nvPr>
        </p:nvSpPr>
        <p:spPr>
          <a:xfrm>
            <a:off x="916800" y="2131200"/>
            <a:ext cx="10363200" cy="1468800"/>
          </a:xfrm>
          <a:prstGeom prst="rect">
            <a:avLst/>
          </a:prstGeom>
        </p:spPr>
        <p:txBody>
          <a:bodyPr anchor="ctr" anchorCtr="0"/>
          <a:lstStyle>
            <a:lvl1pPr marL="0" indent="0" algn="ctr">
              <a:buNone/>
              <a:defRPr sz="3600" b="1">
                <a:solidFill>
                  <a:srgbClr val="464646"/>
                </a:solidFill>
                <a:latin typeface="Verdana" pitchFamily="34" charset="0"/>
                <a:ea typeface="Verdana" pitchFamily="34" charset="0"/>
                <a:cs typeface="Verdana" pitchFamily="34" charset="0"/>
              </a:defRPr>
            </a:lvl1pPr>
          </a:lstStyle>
          <a:p>
            <a:pPr lvl="0"/>
            <a:r>
              <a:rPr lang="en-US" sz="3600" b="1" dirty="0">
                <a:latin typeface="Verdana" pitchFamily="34" charset="0"/>
                <a:ea typeface="Verdana" pitchFamily="34" charset="0"/>
                <a:cs typeface="Verdana" pitchFamily="34" charset="0"/>
              </a:rPr>
              <a:t>Title: 30pt, bold, dark grey</a:t>
            </a:r>
            <a:endParaRPr lang="en-GB" dirty="0"/>
          </a:p>
        </p:txBody>
      </p:sp>
      <p:sp>
        <p:nvSpPr>
          <p:cNvPr id="6" name="TextBox 5"/>
          <p:cNvSpPr txBox="1"/>
          <p:nvPr userDrawn="1"/>
        </p:nvSpPr>
        <p:spPr>
          <a:xfrm>
            <a:off x="0" y="6656400"/>
            <a:ext cx="1392000" cy="240066"/>
          </a:xfrm>
          <a:prstGeom prst="rect">
            <a:avLst/>
          </a:prstGeom>
          <a:noFill/>
        </p:spPr>
        <p:txBody>
          <a:bodyPr wrap="square" rtlCol="0">
            <a:spAutoFit/>
          </a:bodyPr>
          <a:lstStyle/>
          <a:p>
            <a:fld id="{7DE8B5A3-D5C1-4268-B065-27EFD6BE39AC}" type="slidenum">
              <a:rPr lang="en-GB" sz="960" smtClean="0">
                <a:latin typeface="PMingLiU" pitchFamily="18" charset="-120"/>
                <a:ea typeface="PMingLiU" pitchFamily="18" charset="-120"/>
              </a:rPr>
              <a:t>‹#›</a:t>
            </a:fld>
            <a:endParaRPr lang="en-GB" sz="960" dirty="0">
              <a:latin typeface="PMingLiU" pitchFamily="18" charset="-120"/>
              <a:ea typeface="PMingLiU" pitchFamily="18" charset="-120"/>
            </a:endParaRPr>
          </a:p>
        </p:txBody>
      </p:sp>
    </p:spTree>
    <p:extLst>
      <p:ext uri="{BB962C8B-B14F-4D97-AF65-F5344CB8AC3E}">
        <p14:creationId xmlns:p14="http://schemas.microsoft.com/office/powerpoint/2010/main" val="17545222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a:prstGeom prst="rect">
            <a:avLst/>
          </a:prstGeom>
        </p:spPr>
        <p:txBody>
          <a:bodyPr/>
          <a:lstStyle/>
          <a:p>
            <a:r>
              <a:rPr lang="x-none"/>
              <a:t>Click to edit Master title style</a:t>
            </a:r>
            <a:endParaRPr lang="en-US"/>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5AAB2026-7E60-A241-87A5-15F861005EC9}" type="datetimeFigureOut">
              <a:rPr lang="en-US" smtClean="0"/>
              <a:t>10/7/2024</a:t>
            </a:fld>
            <a:endParaRPr lang="en-US"/>
          </a:p>
        </p:txBody>
      </p:sp>
      <p:sp>
        <p:nvSpPr>
          <p:cNvPr id="5" name="Footer Placeholder 4"/>
          <p:cNvSpPr>
            <a:spLocks noGrp="1"/>
          </p:cNvSpPr>
          <p:nvPr>
            <p:ph type="ftr" sz="quarter" idx="11"/>
          </p:nvPr>
        </p:nvSpPr>
        <p:spPr>
          <a:xfrm>
            <a:off x="4165600"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5CC0FAFA-5545-9444-BC33-76192FE6A19B}" type="slidenum">
              <a:rPr lang="en-US" smtClean="0"/>
              <a:t>‹#›</a:t>
            </a:fld>
            <a:endParaRPr lang="en-US"/>
          </a:p>
        </p:txBody>
      </p:sp>
    </p:spTree>
    <p:extLst>
      <p:ext uri="{BB962C8B-B14F-4D97-AF65-F5344CB8AC3E}">
        <p14:creationId xmlns:p14="http://schemas.microsoft.com/office/powerpoint/2010/main" val="24507384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Ending Page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7781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1" y="1"/>
            <a:ext cx="12192004" cy="6858001"/>
          </a:xfrm>
          <a:prstGeom prst="rect">
            <a:avLst/>
          </a:prstGeom>
          <a:noFill/>
          <a:ln>
            <a:noFill/>
          </a:ln>
        </p:spPr>
      </p:pic>
      <p:sp>
        <p:nvSpPr>
          <p:cNvPr id="10" name="Google Shape;10;p2"/>
          <p:cNvSpPr txBox="1">
            <a:spLocks noGrp="1"/>
          </p:cNvSpPr>
          <p:nvPr>
            <p:ph type="ctrTitle"/>
          </p:nvPr>
        </p:nvSpPr>
        <p:spPr>
          <a:xfrm>
            <a:off x="1126400" y="1362600"/>
            <a:ext cx="5148800" cy="3296000"/>
          </a:xfrm>
          <a:prstGeom prst="rect">
            <a:avLst/>
          </a:prstGeom>
        </p:spPr>
        <p:txBody>
          <a:bodyPr spcFirstLastPara="1" wrap="square" lIns="91425" tIns="91425" rIns="91425" bIns="91425" anchor="b" anchorCtr="0">
            <a:noAutofit/>
          </a:bodyPr>
          <a:lstStyle>
            <a:lvl1pPr lvl="0" algn="l">
              <a:lnSpc>
                <a:spcPct val="80000"/>
              </a:lnSpc>
              <a:spcBef>
                <a:spcPts val="0"/>
              </a:spcBef>
              <a:spcAft>
                <a:spcPts val="0"/>
              </a:spcAft>
              <a:buClr>
                <a:srgbClr val="191919"/>
              </a:buClr>
              <a:buSzPts val="5200"/>
              <a:buNone/>
              <a:defRPr sz="8000"/>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1" name="Google Shape;11;p2"/>
          <p:cNvSpPr txBox="1">
            <a:spLocks noGrp="1"/>
          </p:cNvSpPr>
          <p:nvPr>
            <p:ph type="subTitle" idx="1"/>
          </p:nvPr>
        </p:nvSpPr>
        <p:spPr>
          <a:xfrm>
            <a:off x="1126400" y="5065167"/>
            <a:ext cx="5148800" cy="5820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SzPts val="1200"/>
              <a:buNone/>
              <a:defRPr sz="2133"/>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2" name="Google Shape;12;p2"/>
          <p:cNvSpPr>
            <a:spLocks noGrp="1"/>
          </p:cNvSpPr>
          <p:nvPr>
            <p:ph type="pic" idx="2"/>
          </p:nvPr>
        </p:nvSpPr>
        <p:spPr>
          <a:xfrm>
            <a:off x="7086600" y="1072900"/>
            <a:ext cx="3834000" cy="47120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rgbClr val="74B4FF">
                <a:alpha val="50000"/>
              </a:srgbClr>
            </a:outerShdw>
          </a:effectLst>
        </p:spPr>
      </p:sp>
    </p:spTree>
    <p:extLst>
      <p:ext uri="{BB962C8B-B14F-4D97-AF65-F5344CB8AC3E}">
        <p14:creationId xmlns:p14="http://schemas.microsoft.com/office/powerpoint/2010/main" val="6134659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a:off x="1" y="1"/>
            <a:ext cx="12192004" cy="6858001"/>
          </a:xfrm>
          <a:prstGeom prst="rect">
            <a:avLst/>
          </a:prstGeom>
          <a:noFill/>
          <a:ln>
            <a:noFill/>
          </a:ln>
        </p:spPr>
      </p:pic>
      <p:sp>
        <p:nvSpPr>
          <p:cNvPr id="15" name="Google Shape;15;p3"/>
          <p:cNvSpPr txBox="1">
            <a:spLocks noGrp="1"/>
          </p:cNvSpPr>
          <p:nvPr>
            <p:ph type="title"/>
          </p:nvPr>
        </p:nvSpPr>
        <p:spPr>
          <a:xfrm>
            <a:off x="6383933" y="3429300"/>
            <a:ext cx="4857200" cy="1122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64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6" name="Google Shape;16;p3"/>
          <p:cNvSpPr txBox="1">
            <a:spLocks noGrp="1"/>
          </p:cNvSpPr>
          <p:nvPr>
            <p:ph type="title" idx="2" hasCustomPrompt="1"/>
          </p:nvPr>
        </p:nvSpPr>
        <p:spPr>
          <a:xfrm>
            <a:off x="8004933" y="2067433"/>
            <a:ext cx="1615200" cy="13240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4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7" name="Google Shape;17;p3"/>
          <p:cNvSpPr>
            <a:spLocks noGrp="1"/>
          </p:cNvSpPr>
          <p:nvPr>
            <p:ph type="pic" idx="3"/>
          </p:nvPr>
        </p:nvSpPr>
        <p:spPr>
          <a:xfrm>
            <a:off x="1304300" y="1068751"/>
            <a:ext cx="4540800" cy="4720400"/>
          </a:xfrm>
          <a:prstGeom prst="rect">
            <a:avLst/>
          </a:prstGeom>
          <a:noFill/>
          <a:ln w="9525" cap="flat" cmpd="sng">
            <a:solidFill>
              <a:schemeClr val="dk2"/>
            </a:solidFill>
            <a:prstDash val="solid"/>
            <a:round/>
            <a:headEnd type="none" w="sm" len="sm"/>
            <a:tailEnd type="none" w="sm" len="sm"/>
          </a:ln>
          <a:effectLst>
            <a:outerShdw blurRad="157163" algn="bl" rotWithShape="0">
              <a:schemeClr val="dk2">
                <a:alpha val="30000"/>
              </a:schemeClr>
            </a:outerShdw>
          </a:effectLst>
        </p:spPr>
      </p:sp>
    </p:spTree>
    <p:extLst>
      <p:ext uri="{BB962C8B-B14F-4D97-AF65-F5344CB8AC3E}">
        <p14:creationId xmlns:p14="http://schemas.microsoft.com/office/powerpoint/2010/main" val="12174147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pic>
        <p:nvPicPr>
          <p:cNvPr id="38" name="Google Shape;38;p6"/>
          <p:cNvPicPr preferRelativeResize="0"/>
          <p:nvPr/>
        </p:nvPicPr>
        <p:blipFill>
          <a:blip r:embed="rId2">
            <a:alphaModFix/>
          </a:blip>
          <a:stretch>
            <a:fillRect/>
          </a:stretch>
        </p:blipFill>
        <p:spPr>
          <a:xfrm>
            <a:off x="1" y="0"/>
            <a:ext cx="12192004" cy="6857995"/>
          </a:xfrm>
          <a:prstGeom prst="rect">
            <a:avLst/>
          </a:prstGeom>
          <a:noFill/>
          <a:ln>
            <a:noFill/>
          </a:ln>
        </p:spPr>
      </p:pic>
      <p:sp>
        <p:nvSpPr>
          <p:cNvPr id="39" name="Google Shape;39;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40" name="Google Shape;40;p6"/>
          <p:cNvGrpSpPr/>
          <p:nvPr/>
        </p:nvGrpSpPr>
        <p:grpSpPr>
          <a:xfrm>
            <a:off x="-106566" y="-148066"/>
            <a:ext cx="12486567" cy="7093367"/>
            <a:chOff x="-79925" y="-111050"/>
            <a:chExt cx="9364925" cy="5320025"/>
          </a:xfrm>
        </p:grpSpPr>
        <p:sp>
          <p:nvSpPr>
            <p:cNvPr id="41" name="Google Shape;41;p6"/>
            <p:cNvSpPr/>
            <p:nvPr/>
          </p:nvSpPr>
          <p:spPr>
            <a:xfrm>
              <a:off x="-79925" y="4798875"/>
              <a:ext cx="1741200" cy="4101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42" name="Google Shape;42;p6"/>
            <p:cNvSpPr/>
            <p:nvPr/>
          </p:nvSpPr>
          <p:spPr>
            <a:xfrm>
              <a:off x="7701950" y="-111050"/>
              <a:ext cx="1521600" cy="556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43" name="Google Shape;43;p6"/>
            <p:cNvSpPr/>
            <p:nvPr/>
          </p:nvSpPr>
          <p:spPr>
            <a:xfrm>
              <a:off x="8676000" y="219700"/>
              <a:ext cx="609000" cy="6396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grpSp>
    </p:spTree>
    <p:extLst>
      <p:ext uri="{BB962C8B-B14F-4D97-AF65-F5344CB8AC3E}">
        <p14:creationId xmlns:p14="http://schemas.microsoft.com/office/powerpoint/2010/main" val="29186543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4"/>
        <p:cNvGrpSpPr/>
        <p:nvPr/>
      </p:nvGrpSpPr>
      <p:grpSpPr>
        <a:xfrm>
          <a:off x="0" y="0"/>
          <a:ext cx="0" cy="0"/>
          <a:chOff x="0" y="0"/>
          <a:chExt cx="0" cy="0"/>
        </a:xfrm>
      </p:grpSpPr>
      <p:pic>
        <p:nvPicPr>
          <p:cNvPr id="45" name="Google Shape;45;p7"/>
          <p:cNvPicPr preferRelativeResize="0"/>
          <p:nvPr/>
        </p:nvPicPr>
        <p:blipFill>
          <a:blip r:embed="rId2">
            <a:alphaModFix/>
          </a:blip>
          <a:stretch>
            <a:fillRect/>
          </a:stretch>
        </p:blipFill>
        <p:spPr>
          <a:xfrm>
            <a:off x="1" y="1"/>
            <a:ext cx="12192004" cy="6858001"/>
          </a:xfrm>
          <a:prstGeom prst="rect">
            <a:avLst/>
          </a:prstGeom>
          <a:noFill/>
          <a:ln>
            <a:noFill/>
          </a:ln>
        </p:spPr>
      </p:pic>
      <p:sp>
        <p:nvSpPr>
          <p:cNvPr id="46" name="Google Shape;46;p7"/>
          <p:cNvSpPr txBox="1">
            <a:spLocks noGrp="1"/>
          </p:cNvSpPr>
          <p:nvPr>
            <p:ph type="title"/>
          </p:nvPr>
        </p:nvSpPr>
        <p:spPr>
          <a:xfrm>
            <a:off x="1082633" y="1534367"/>
            <a:ext cx="5726400" cy="7636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7" name="Google Shape;47;p7"/>
          <p:cNvSpPr txBox="1">
            <a:spLocks noGrp="1"/>
          </p:cNvSpPr>
          <p:nvPr>
            <p:ph type="subTitle" idx="1"/>
          </p:nvPr>
        </p:nvSpPr>
        <p:spPr>
          <a:xfrm>
            <a:off x="1082633" y="2488033"/>
            <a:ext cx="5726400" cy="306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Nuni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0"/>
              </a:spcBef>
              <a:spcAft>
                <a:spcPts val="0"/>
              </a:spcAft>
              <a:buClr>
                <a:srgbClr val="E76A28"/>
              </a:buClr>
              <a:buSzPts val="1200"/>
              <a:buFont typeface="Nunito Light"/>
              <a:buChar char="■"/>
              <a:defRPr/>
            </a:lvl3pPr>
            <a:lvl4pPr lvl="3" algn="ctr" rtl="0">
              <a:lnSpc>
                <a:spcPct val="100000"/>
              </a:lnSpc>
              <a:spcBef>
                <a:spcPts val="0"/>
              </a:spcBef>
              <a:spcAft>
                <a:spcPts val="0"/>
              </a:spcAft>
              <a:buClr>
                <a:srgbClr val="E76A28"/>
              </a:buClr>
              <a:buSzPts val="12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200"/>
              <a:buFont typeface="Nunito Light"/>
              <a:buChar char="●"/>
              <a:defRPr/>
            </a:lvl7pPr>
            <a:lvl8pPr lvl="7" algn="ctr" rtl="0">
              <a:lnSpc>
                <a:spcPct val="100000"/>
              </a:lnSpc>
              <a:spcBef>
                <a:spcPts val="0"/>
              </a:spcBef>
              <a:spcAft>
                <a:spcPts val="0"/>
              </a:spcAft>
              <a:buClr>
                <a:srgbClr val="999999"/>
              </a:buClr>
              <a:buSzPts val="12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a:p>
        </p:txBody>
      </p:sp>
      <p:sp>
        <p:nvSpPr>
          <p:cNvPr id="48" name="Google Shape;48;p7"/>
          <p:cNvSpPr>
            <a:spLocks noGrp="1"/>
          </p:cNvSpPr>
          <p:nvPr>
            <p:ph type="pic" idx="2"/>
          </p:nvPr>
        </p:nvSpPr>
        <p:spPr>
          <a:xfrm>
            <a:off x="7262333" y="1126851"/>
            <a:ext cx="3716000" cy="4604400"/>
          </a:xfrm>
          <a:prstGeom prst="rect">
            <a:avLst/>
          </a:prstGeom>
          <a:noFill/>
          <a:ln w="9525" cap="flat" cmpd="sng">
            <a:solidFill>
              <a:schemeClr val="dk2"/>
            </a:solidFill>
            <a:prstDash val="solid"/>
            <a:round/>
            <a:headEnd type="none" w="sm" len="sm"/>
            <a:tailEnd type="none" w="sm" len="sm"/>
          </a:ln>
          <a:effectLst>
            <a:outerShdw blurRad="157163" algn="bl" rotWithShape="0">
              <a:schemeClr val="dk2">
                <a:alpha val="30000"/>
              </a:schemeClr>
            </a:outerShdw>
          </a:effectLst>
        </p:spPr>
      </p:sp>
      <p:sp>
        <p:nvSpPr>
          <p:cNvPr id="49" name="Google Shape;49;p7"/>
          <p:cNvSpPr/>
          <p:nvPr/>
        </p:nvSpPr>
        <p:spPr>
          <a:xfrm>
            <a:off x="-372467" y="5123400"/>
            <a:ext cx="1002000" cy="2030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Tree>
    <p:extLst>
      <p:ext uri="{BB962C8B-B14F-4D97-AF65-F5344CB8AC3E}">
        <p14:creationId xmlns:p14="http://schemas.microsoft.com/office/powerpoint/2010/main" val="39143853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0"/>
        <p:cNvGrpSpPr/>
        <p:nvPr/>
      </p:nvGrpSpPr>
      <p:grpSpPr>
        <a:xfrm>
          <a:off x="0" y="0"/>
          <a:ext cx="0" cy="0"/>
          <a:chOff x="0" y="0"/>
          <a:chExt cx="0" cy="0"/>
        </a:xfrm>
      </p:grpSpPr>
      <p:pic>
        <p:nvPicPr>
          <p:cNvPr id="51" name="Google Shape;51;p8"/>
          <p:cNvPicPr preferRelativeResize="0"/>
          <p:nvPr/>
        </p:nvPicPr>
        <p:blipFill>
          <a:blip r:embed="rId2">
            <a:alphaModFix/>
          </a:blip>
          <a:stretch>
            <a:fillRect/>
          </a:stretch>
        </p:blipFill>
        <p:spPr>
          <a:xfrm>
            <a:off x="1" y="1"/>
            <a:ext cx="12192004" cy="6858001"/>
          </a:xfrm>
          <a:prstGeom prst="rect">
            <a:avLst/>
          </a:prstGeom>
          <a:noFill/>
          <a:ln>
            <a:noFill/>
          </a:ln>
        </p:spPr>
      </p:pic>
      <p:sp>
        <p:nvSpPr>
          <p:cNvPr id="52" name="Google Shape;52;p8"/>
          <p:cNvSpPr txBox="1">
            <a:spLocks noGrp="1"/>
          </p:cNvSpPr>
          <p:nvPr>
            <p:ph type="title"/>
          </p:nvPr>
        </p:nvSpPr>
        <p:spPr>
          <a:xfrm>
            <a:off x="3090600" y="1742800"/>
            <a:ext cx="60108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3333"/>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53" name="Google Shape;53;p8"/>
          <p:cNvGrpSpPr/>
          <p:nvPr/>
        </p:nvGrpSpPr>
        <p:grpSpPr>
          <a:xfrm>
            <a:off x="-106566" y="-148066"/>
            <a:ext cx="12486567" cy="7093367"/>
            <a:chOff x="-79925" y="-111050"/>
            <a:chExt cx="9364925" cy="5320025"/>
          </a:xfrm>
        </p:grpSpPr>
        <p:sp>
          <p:nvSpPr>
            <p:cNvPr id="54" name="Google Shape;54;p8"/>
            <p:cNvSpPr/>
            <p:nvPr/>
          </p:nvSpPr>
          <p:spPr>
            <a:xfrm>
              <a:off x="-79925" y="4798875"/>
              <a:ext cx="1741200" cy="4101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55" name="Google Shape;55;p8"/>
            <p:cNvSpPr/>
            <p:nvPr/>
          </p:nvSpPr>
          <p:spPr>
            <a:xfrm>
              <a:off x="7701950" y="-111050"/>
              <a:ext cx="1521600" cy="556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56" name="Google Shape;56;p8"/>
            <p:cNvSpPr/>
            <p:nvPr/>
          </p:nvSpPr>
          <p:spPr>
            <a:xfrm>
              <a:off x="8676000" y="219700"/>
              <a:ext cx="609000" cy="6396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grpSp>
    </p:spTree>
    <p:extLst>
      <p:ext uri="{BB962C8B-B14F-4D97-AF65-F5344CB8AC3E}">
        <p14:creationId xmlns:p14="http://schemas.microsoft.com/office/powerpoint/2010/main" val="4232454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7"/>
        <p:cNvGrpSpPr/>
        <p:nvPr/>
      </p:nvGrpSpPr>
      <p:grpSpPr>
        <a:xfrm>
          <a:off x="0" y="0"/>
          <a:ext cx="0" cy="0"/>
          <a:chOff x="0" y="0"/>
          <a:chExt cx="0" cy="0"/>
        </a:xfrm>
      </p:grpSpPr>
      <p:pic>
        <p:nvPicPr>
          <p:cNvPr id="58" name="Google Shape;58;p9"/>
          <p:cNvPicPr preferRelativeResize="0"/>
          <p:nvPr/>
        </p:nvPicPr>
        <p:blipFill>
          <a:blip r:embed="rId2">
            <a:alphaModFix/>
          </a:blip>
          <a:stretch>
            <a:fillRect/>
          </a:stretch>
        </p:blipFill>
        <p:spPr>
          <a:xfrm>
            <a:off x="1" y="1"/>
            <a:ext cx="12192004" cy="6858001"/>
          </a:xfrm>
          <a:prstGeom prst="rect">
            <a:avLst/>
          </a:prstGeom>
          <a:noFill/>
          <a:ln>
            <a:noFill/>
          </a:ln>
        </p:spPr>
      </p:pic>
      <p:sp>
        <p:nvSpPr>
          <p:cNvPr id="59" name="Google Shape;59;p9"/>
          <p:cNvSpPr txBox="1">
            <a:spLocks noGrp="1"/>
          </p:cNvSpPr>
          <p:nvPr>
            <p:ph type="title"/>
          </p:nvPr>
        </p:nvSpPr>
        <p:spPr>
          <a:xfrm>
            <a:off x="2847400" y="1585467"/>
            <a:ext cx="64972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0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60" name="Google Shape;60;p9"/>
          <p:cNvSpPr txBox="1">
            <a:spLocks noGrp="1"/>
          </p:cNvSpPr>
          <p:nvPr>
            <p:ph type="subTitle" idx="1"/>
          </p:nvPr>
        </p:nvSpPr>
        <p:spPr>
          <a:xfrm>
            <a:off x="2847400" y="4204667"/>
            <a:ext cx="6497200" cy="8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grpSp>
        <p:nvGrpSpPr>
          <p:cNvPr id="61" name="Google Shape;61;p9"/>
          <p:cNvGrpSpPr/>
          <p:nvPr/>
        </p:nvGrpSpPr>
        <p:grpSpPr>
          <a:xfrm>
            <a:off x="-106733" y="-110233"/>
            <a:ext cx="12496333" cy="7095300"/>
            <a:chOff x="-80050" y="-82675"/>
            <a:chExt cx="9372250" cy="5321475"/>
          </a:xfrm>
        </p:grpSpPr>
        <p:sp>
          <p:nvSpPr>
            <p:cNvPr id="62" name="Google Shape;62;p9"/>
            <p:cNvSpPr/>
            <p:nvPr/>
          </p:nvSpPr>
          <p:spPr>
            <a:xfrm>
              <a:off x="8847900" y="-82675"/>
              <a:ext cx="444300" cy="13926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63" name="Google Shape;63;p9"/>
            <p:cNvSpPr/>
            <p:nvPr/>
          </p:nvSpPr>
          <p:spPr>
            <a:xfrm rot="10800000" flipH="1">
              <a:off x="-80050" y="2619500"/>
              <a:ext cx="382500" cy="26193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64" name="Google Shape;64;p9"/>
            <p:cNvSpPr/>
            <p:nvPr/>
          </p:nvSpPr>
          <p:spPr>
            <a:xfrm rot="10800000" flipH="1">
              <a:off x="8619050" y="1082300"/>
              <a:ext cx="388800" cy="6159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grpSp>
    </p:spTree>
    <p:extLst>
      <p:ext uri="{BB962C8B-B14F-4D97-AF65-F5344CB8AC3E}">
        <p14:creationId xmlns:p14="http://schemas.microsoft.com/office/powerpoint/2010/main" val="36340749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960000" y="5352600"/>
            <a:ext cx="10272000" cy="763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11506126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2"/>
        <p:cNvGrpSpPr/>
        <p:nvPr/>
      </p:nvGrpSpPr>
      <p:grpSpPr>
        <a:xfrm>
          <a:off x="0" y="0"/>
          <a:ext cx="0" cy="0"/>
          <a:chOff x="0" y="0"/>
          <a:chExt cx="0" cy="0"/>
        </a:xfrm>
      </p:grpSpPr>
    </p:spTree>
    <p:extLst>
      <p:ext uri="{BB962C8B-B14F-4D97-AF65-F5344CB8AC3E}">
        <p14:creationId xmlns:p14="http://schemas.microsoft.com/office/powerpoint/2010/main" val="3712684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52"/>
        <p:cNvGrpSpPr/>
        <p:nvPr/>
      </p:nvGrpSpPr>
      <p:grpSpPr>
        <a:xfrm>
          <a:off x="0" y="0"/>
          <a:ext cx="0" cy="0"/>
          <a:chOff x="0" y="0"/>
          <a:chExt cx="0" cy="0"/>
        </a:xfrm>
      </p:grpSpPr>
      <p:pic>
        <p:nvPicPr>
          <p:cNvPr id="153" name="Google Shape;153;p19"/>
          <p:cNvPicPr preferRelativeResize="0"/>
          <p:nvPr/>
        </p:nvPicPr>
        <p:blipFill>
          <a:blip r:embed="rId2">
            <a:alphaModFix/>
          </a:blip>
          <a:stretch>
            <a:fillRect/>
          </a:stretch>
        </p:blipFill>
        <p:spPr>
          <a:xfrm>
            <a:off x="1" y="1"/>
            <a:ext cx="12192004" cy="6858001"/>
          </a:xfrm>
          <a:prstGeom prst="rect">
            <a:avLst/>
          </a:prstGeom>
          <a:noFill/>
          <a:ln>
            <a:noFill/>
          </a:ln>
        </p:spPr>
      </p:pic>
      <p:sp>
        <p:nvSpPr>
          <p:cNvPr id="154" name="Google Shape;154;p19"/>
          <p:cNvSpPr txBox="1">
            <a:spLocks noGrp="1"/>
          </p:cNvSpPr>
          <p:nvPr>
            <p:ph type="title" hasCustomPrompt="1"/>
          </p:nvPr>
        </p:nvSpPr>
        <p:spPr>
          <a:xfrm>
            <a:off x="6575859" y="2850428"/>
            <a:ext cx="4656800" cy="10252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5333"/>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55" name="Google Shape;155;p19"/>
          <p:cNvSpPr txBox="1">
            <a:spLocks noGrp="1"/>
          </p:cNvSpPr>
          <p:nvPr>
            <p:ph type="subTitle" idx="1"/>
          </p:nvPr>
        </p:nvSpPr>
        <p:spPr>
          <a:xfrm>
            <a:off x="6575859" y="3698773"/>
            <a:ext cx="4656800" cy="48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200"/>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None/>
              <a:defRPr>
                <a:solidFill>
                  <a:schemeClr val="dk1"/>
                </a:solidFill>
              </a:defRPr>
            </a:lvl4pPr>
            <a:lvl5pPr lvl="4" algn="ctr" rtl="0">
              <a:lnSpc>
                <a:spcPct val="100000"/>
              </a:lnSpc>
              <a:spcBef>
                <a:spcPts val="0"/>
              </a:spcBef>
              <a:spcAft>
                <a:spcPts val="0"/>
              </a:spcAft>
              <a:buClr>
                <a:schemeClr val="dk1"/>
              </a:buClr>
              <a:buSzPts val="1200"/>
              <a:buNone/>
              <a:defRPr>
                <a:solidFill>
                  <a:schemeClr val="dk1"/>
                </a:solidFill>
              </a:defRPr>
            </a:lvl5pPr>
            <a:lvl6pPr lvl="5" algn="ctr" rtl="0">
              <a:lnSpc>
                <a:spcPct val="100000"/>
              </a:lnSpc>
              <a:spcBef>
                <a:spcPts val="0"/>
              </a:spcBef>
              <a:spcAft>
                <a:spcPts val="0"/>
              </a:spcAft>
              <a:buClr>
                <a:schemeClr val="dk1"/>
              </a:buClr>
              <a:buSzPts val="1200"/>
              <a:buNone/>
              <a:defRPr>
                <a:solidFill>
                  <a:schemeClr val="dk1"/>
                </a:solidFill>
              </a:defRPr>
            </a:lvl6pPr>
            <a:lvl7pPr lvl="6" algn="ctr" rtl="0">
              <a:lnSpc>
                <a:spcPct val="100000"/>
              </a:lnSpc>
              <a:spcBef>
                <a:spcPts val="0"/>
              </a:spcBef>
              <a:spcAft>
                <a:spcPts val="0"/>
              </a:spcAft>
              <a:buClr>
                <a:schemeClr val="dk1"/>
              </a:buClr>
              <a:buSzPts val="1200"/>
              <a:buNone/>
              <a:defRPr>
                <a:solidFill>
                  <a:schemeClr val="dk1"/>
                </a:solidFill>
              </a:defRPr>
            </a:lvl7pPr>
            <a:lvl8pPr lvl="7" algn="ctr" rtl="0">
              <a:lnSpc>
                <a:spcPct val="100000"/>
              </a:lnSpc>
              <a:spcBef>
                <a:spcPts val="0"/>
              </a:spcBef>
              <a:spcAft>
                <a:spcPts val="0"/>
              </a:spcAft>
              <a:buClr>
                <a:schemeClr val="dk1"/>
              </a:buClr>
              <a:buSzPts val="1200"/>
              <a:buNone/>
              <a:defRPr>
                <a:solidFill>
                  <a:schemeClr val="dk1"/>
                </a:solidFill>
              </a:defRPr>
            </a:lvl8pPr>
            <a:lvl9pPr lvl="8" algn="ctr" rtl="0">
              <a:lnSpc>
                <a:spcPct val="100000"/>
              </a:lnSpc>
              <a:spcBef>
                <a:spcPts val="0"/>
              </a:spcBef>
              <a:spcAft>
                <a:spcPts val="0"/>
              </a:spcAft>
              <a:buClr>
                <a:schemeClr val="dk1"/>
              </a:buClr>
              <a:buSzPts val="1200"/>
              <a:buNone/>
              <a:defRPr>
                <a:solidFill>
                  <a:schemeClr val="dk1"/>
                </a:solidFill>
              </a:defRPr>
            </a:lvl9pPr>
          </a:lstStyle>
          <a:p>
            <a:endParaRPr/>
          </a:p>
        </p:txBody>
      </p:sp>
      <p:sp>
        <p:nvSpPr>
          <p:cNvPr id="156" name="Google Shape;156;p19"/>
          <p:cNvSpPr txBox="1">
            <a:spLocks noGrp="1"/>
          </p:cNvSpPr>
          <p:nvPr>
            <p:ph type="title" idx="2" hasCustomPrompt="1"/>
          </p:nvPr>
        </p:nvSpPr>
        <p:spPr>
          <a:xfrm>
            <a:off x="6575859" y="1054680"/>
            <a:ext cx="4656800" cy="10252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5333"/>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57" name="Google Shape;157;p19"/>
          <p:cNvSpPr txBox="1">
            <a:spLocks noGrp="1"/>
          </p:cNvSpPr>
          <p:nvPr>
            <p:ph type="subTitle" idx="3"/>
          </p:nvPr>
        </p:nvSpPr>
        <p:spPr>
          <a:xfrm>
            <a:off x="6575859" y="1903417"/>
            <a:ext cx="4656800" cy="48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200"/>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None/>
              <a:defRPr>
                <a:solidFill>
                  <a:schemeClr val="dk1"/>
                </a:solidFill>
              </a:defRPr>
            </a:lvl4pPr>
            <a:lvl5pPr lvl="4" algn="ctr" rtl="0">
              <a:lnSpc>
                <a:spcPct val="100000"/>
              </a:lnSpc>
              <a:spcBef>
                <a:spcPts val="0"/>
              </a:spcBef>
              <a:spcAft>
                <a:spcPts val="0"/>
              </a:spcAft>
              <a:buClr>
                <a:schemeClr val="dk1"/>
              </a:buClr>
              <a:buSzPts val="1200"/>
              <a:buNone/>
              <a:defRPr>
                <a:solidFill>
                  <a:schemeClr val="dk1"/>
                </a:solidFill>
              </a:defRPr>
            </a:lvl5pPr>
            <a:lvl6pPr lvl="5" algn="ctr" rtl="0">
              <a:lnSpc>
                <a:spcPct val="100000"/>
              </a:lnSpc>
              <a:spcBef>
                <a:spcPts val="0"/>
              </a:spcBef>
              <a:spcAft>
                <a:spcPts val="0"/>
              </a:spcAft>
              <a:buClr>
                <a:schemeClr val="dk1"/>
              </a:buClr>
              <a:buSzPts val="1200"/>
              <a:buNone/>
              <a:defRPr>
                <a:solidFill>
                  <a:schemeClr val="dk1"/>
                </a:solidFill>
              </a:defRPr>
            </a:lvl6pPr>
            <a:lvl7pPr lvl="6" algn="ctr" rtl="0">
              <a:lnSpc>
                <a:spcPct val="100000"/>
              </a:lnSpc>
              <a:spcBef>
                <a:spcPts val="0"/>
              </a:spcBef>
              <a:spcAft>
                <a:spcPts val="0"/>
              </a:spcAft>
              <a:buClr>
                <a:schemeClr val="dk1"/>
              </a:buClr>
              <a:buSzPts val="1200"/>
              <a:buNone/>
              <a:defRPr>
                <a:solidFill>
                  <a:schemeClr val="dk1"/>
                </a:solidFill>
              </a:defRPr>
            </a:lvl7pPr>
            <a:lvl8pPr lvl="7" algn="ctr" rtl="0">
              <a:lnSpc>
                <a:spcPct val="100000"/>
              </a:lnSpc>
              <a:spcBef>
                <a:spcPts val="0"/>
              </a:spcBef>
              <a:spcAft>
                <a:spcPts val="0"/>
              </a:spcAft>
              <a:buClr>
                <a:schemeClr val="dk1"/>
              </a:buClr>
              <a:buSzPts val="1200"/>
              <a:buNone/>
              <a:defRPr>
                <a:solidFill>
                  <a:schemeClr val="dk1"/>
                </a:solidFill>
              </a:defRPr>
            </a:lvl8pPr>
            <a:lvl9pPr lvl="8" algn="ctr" rtl="0">
              <a:lnSpc>
                <a:spcPct val="100000"/>
              </a:lnSpc>
              <a:spcBef>
                <a:spcPts val="0"/>
              </a:spcBef>
              <a:spcAft>
                <a:spcPts val="0"/>
              </a:spcAft>
              <a:buClr>
                <a:schemeClr val="dk1"/>
              </a:buClr>
              <a:buSzPts val="1200"/>
              <a:buNone/>
              <a:defRPr>
                <a:solidFill>
                  <a:schemeClr val="dk1"/>
                </a:solidFill>
              </a:defRPr>
            </a:lvl9pPr>
          </a:lstStyle>
          <a:p>
            <a:endParaRPr/>
          </a:p>
        </p:txBody>
      </p:sp>
      <p:sp>
        <p:nvSpPr>
          <p:cNvPr id="158" name="Google Shape;158;p19"/>
          <p:cNvSpPr txBox="1">
            <a:spLocks noGrp="1"/>
          </p:cNvSpPr>
          <p:nvPr>
            <p:ph type="title" idx="4" hasCustomPrompt="1"/>
          </p:nvPr>
        </p:nvSpPr>
        <p:spPr>
          <a:xfrm>
            <a:off x="6575859" y="4547128"/>
            <a:ext cx="4656800" cy="10252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5333"/>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59" name="Google Shape;159;p19"/>
          <p:cNvSpPr txBox="1">
            <a:spLocks noGrp="1"/>
          </p:cNvSpPr>
          <p:nvPr>
            <p:ph type="subTitle" idx="5"/>
          </p:nvPr>
        </p:nvSpPr>
        <p:spPr>
          <a:xfrm>
            <a:off x="6575859" y="5395473"/>
            <a:ext cx="4656800" cy="48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200"/>
              <a:buNone/>
              <a:defRPr>
                <a:solidFill>
                  <a:schemeClr val="dk1"/>
                </a:solidFill>
              </a:defRPr>
            </a:lvl1pPr>
            <a:lvl2pPr lvl="1" algn="ctr" rtl="0">
              <a:lnSpc>
                <a:spcPct val="100000"/>
              </a:lnSpc>
              <a:spcBef>
                <a:spcPts val="0"/>
              </a:spcBef>
              <a:spcAft>
                <a:spcPts val="0"/>
              </a:spcAft>
              <a:buClr>
                <a:schemeClr val="dk1"/>
              </a:buClr>
              <a:buSzPts val="1200"/>
              <a:buNone/>
              <a:defRPr>
                <a:solidFill>
                  <a:schemeClr val="dk1"/>
                </a:solidFill>
              </a:defRPr>
            </a:lvl2pPr>
            <a:lvl3pPr lvl="2" algn="ctr" rtl="0">
              <a:lnSpc>
                <a:spcPct val="100000"/>
              </a:lnSpc>
              <a:spcBef>
                <a:spcPts val="0"/>
              </a:spcBef>
              <a:spcAft>
                <a:spcPts val="0"/>
              </a:spcAft>
              <a:buClr>
                <a:schemeClr val="dk1"/>
              </a:buClr>
              <a:buSzPts val="1200"/>
              <a:buNone/>
              <a:defRPr>
                <a:solidFill>
                  <a:schemeClr val="dk1"/>
                </a:solidFill>
              </a:defRPr>
            </a:lvl3pPr>
            <a:lvl4pPr lvl="3" algn="ctr" rtl="0">
              <a:lnSpc>
                <a:spcPct val="100000"/>
              </a:lnSpc>
              <a:spcBef>
                <a:spcPts val="0"/>
              </a:spcBef>
              <a:spcAft>
                <a:spcPts val="0"/>
              </a:spcAft>
              <a:buClr>
                <a:schemeClr val="dk1"/>
              </a:buClr>
              <a:buSzPts val="1200"/>
              <a:buNone/>
              <a:defRPr>
                <a:solidFill>
                  <a:schemeClr val="dk1"/>
                </a:solidFill>
              </a:defRPr>
            </a:lvl4pPr>
            <a:lvl5pPr lvl="4" algn="ctr" rtl="0">
              <a:lnSpc>
                <a:spcPct val="100000"/>
              </a:lnSpc>
              <a:spcBef>
                <a:spcPts val="0"/>
              </a:spcBef>
              <a:spcAft>
                <a:spcPts val="0"/>
              </a:spcAft>
              <a:buClr>
                <a:schemeClr val="dk1"/>
              </a:buClr>
              <a:buSzPts val="1200"/>
              <a:buNone/>
              <a:defRPr>
                <a:solidFill>
                  <a:schemeClr val="dk1"/>
                </a:solidFill>
              </a:defRPr>
            </a:lvl5pPr>
            <a:lvl6pPr lvl="5" algn="ctr" rtl="0">
              <a:lnSpc>
                <a:spcPct val="100000"/>
              </a:lnSpc>
              <a:spcBef>
                <a:spcPts val="0"/>
              </a:spcBef>
              <a:spcAft>
                <a:spcPts val="0"/>
              </a:spcAft>
              <a:buClr>
                <a:schemeClr val="dk1"/>
              </a:buClr>
              <a:buSzPts val="1200"/>
              <a:buNone/>
              <a:defRPr>
                <a:solidFill>
                  <a:schemeClr val="dk1"/>
                </a:solidFill>
              </a:defRPr>
            </a:lvl6pPr>
            <a:lvl7pPr lvl="6" algn="ctr" rtl="0">
              <a:lnSpc>
                <a:spcPct val="100000"/>
              </a:lnSpc>
              <a:spcBef>
                <a:spcPts val="0"/>
              </a:spcBef>
              <a:spcAft>
                <a:spcPts val="0"/>
              </a:spcAft>
              <a:buClr>
                <a:schemeClr val="dk1"/>
              </a:buClr>
              <a:buSzPts val="1200"/>
              <a:buNone/>
              <a:defRPr>
                <a:solidFill>
                  <a:schemeClr val="dk1"/>
                </a:solidFill>
              </a:defRPr>
            </a:lvl7pPr>
            <a:lvl8pPr lvl="7" algn="ctr" rtl="0">
              <a:lnSpc>
                <a:spcPct val="100000"/>
              </a:lnSpc>
              <a:spcBef>
                <a:spcPts val="0"/>
              </a:spcBef>
              <a:spcAft>
                <a:spcPts val="0"/>
              </a:spcAft>
              <a:buClr>
                <a:schemeClr val="dk1"/>
              </a:buClr>
              <a:buSzPts val="1200"/>
              <a:buNone/>
              <a:defRPr>
                <a:solidFill>
                  <a:schemeClr val="dk1"/>
                </a:solidFill>
              </a:defRPr>
            </a:lvl8pPr>
            <a:lvl9pPr lvl="8" algn="ctr" rtl="0">
              <a:lnSpc>
                <a:spcPct val="100000"/>
              </a:lnSpc>
              <a:spcBef>
                <a:spcPts val="0"/>
              </a:spcBef>
              <a:spcAft>
                <a:spcPts val="0"/>
              </a:spcAft>
              <a:buClr>
                <a:schemeClr val="dk1"/>
              </a:buClr>
              <a:buSzPts val="1200"/>
              <a:buNone/>
              <a:defRPr>
                <a:solidFill>
                  <a:schemeClr val="dk1"/>
                </a:solidFill>
              </a:defRPr>
            </a:lvl9pPr>
          </a:lstStyle>
          <a:p>
            <a:endParaRPr/>
          </a:p>
        </p:txBody>
      </p:sp>
      <p:sp>
        <p:nvSpPr>
          <p:cNvPr id="160" name="Google Shape;160;p19"/>
          <p:cNvSpPr>
            <a:spLocks noGrp="1"/>
          </p:cNvSpPr>
          <p:nvPr>
            <p:ph type="pic" idx="6"/>
          </p:nvPr>
        </p:nvSpPr>
        <p:spPr>
          <a:xfrm>
            <a:off x="950967" y="911000"/>
            <a:ext cx="5036000" cy="5036000"/>
          </a:xfrm>
          <a:prstGeom prst="rect">
            <a:avLst/>
          </a:prstGeom>
          <a:noFill/>
          <a:ln w="9525" cap="flat" cmpd="sng">
            <a:solidFill>
              <a:schemeClr val="dk2"/>
            </a:solidFill>
            <a:prstDash val="solid"/>
            <a:round/>
            <a:headEnd type="none" w="sm" len="sm"/>
            <a:tailEnd type="none" w="sm" len="sm"/>
          </a:ln>
          <a:effectLst>
            <a:outerShdw blurRad="128588" dist="19050" dir="840000" algn="bl" rotWithShape="0">
              <a:schemeClr val="dk2">
                <a:alpha val="17000"/>
              </a:schemeClr>
            </a:outerShdw>
          </a:effectLst>
        </p:spPr>
      </p:sp>
    </p:spTree>
    <p:extLst>
      <p:ext uri="{BB962C8B-B14F-4D97-AF65-F5344CB8AC3E}">
        <p14:creationId xmlns:p14="http://schemas.microsoft.com/office/powerpoint/2010/main" val="388826280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61"/>
        <p:cNvGrpSpPr/>
        <p:nvPr/>
      </p:nvGrpSpPr>
      <p:grpSpPr>
        <a:xfrm>
          <a:off x="0" y="0"/>
          <a:ext cx="0" cy="0"/>
          <a:chOff x="0" y="0"/>
          <a:chExt cx="0" cy="0"/>
        </a:xfrm>
      </p:grpSpPr>
      <p:pic>
        <p:nvPicPr>
          <p:cNvPr id="162" name="Google Shape;162;p20"/>
          <p:cNvPicPr preferRelativeResize="0"/>
          <p:nvPr/>
        </p:nvPicPr>
        <p:blipFill>
          <a:blip r:embed="rId2">
            <a:alphaModFix/>
          </a:blip>
          <a:stretch>
            <a:fillRect/>
          </a:stretch>
        </p:blipFill>
        <p:spPr>
          <a:xfrm>
            <a:off x="1" y="1"/>
            <a:ext cx="12192004" cy="6858001"/>
          </a:xfrm>
          <a:prstGeom prst="rect">
            <a:avLst/>
          </a:prstGeom>
          <a:noFill/>
          <a:ln>
            <a:noFill/>
          </a:ln>
        </p:spPr>
      </p:pic>
      <p:sp>
        <p:nvSpPr>
          <p:cNvPr id="163" name="Google Shape;163;p20"/>
          <p:cNvSpPr txBox="1">
            <a:spLocks noGrp="1"/>
          </p:cNvSpPr>
          <p:nvPr>
            <p:ph type="title"/>
          </p:nvPr>
        </p:nvSpPr>
        <p:spPr>
          <a:xfrm>
            <a:off x="5650073" y="1341433"/>
            <a:ext cx="5575600" cy="1411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11333"/>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4" name="Google Shape;164;p20"/>
          <p:cNvSpPr txBox="1">
            <a:spLocks noGrp="1"/>
          </p:cNvSpPr>
          <p:nvPr>
            <p:ph type="subTitle" idx="1"/>
          </p:nvPr>
        </p:nvSpPr>
        <p:spPr>
          <a:xfrm>
            <a:off x="5650027" y="2467100"/>
            <a:ext cx="5575600" cy="141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5" name="Google Shape;165;p20"/>
          <p:cNvSpPr>
            <a:spLocks noGrp="1"/>
          </p:cNvSpPr>
          <p:nvPr>
            <p:ph type="pic" idx="2"/>
          </p:nvPr>
        </p:nvSpPr>
        <p:spPr>
          <a:xfrm>
            <a:off x="950967" y="1264800"/>
            <a:ext cx="4328400" cy="4328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alpha val="50000"/>
              </a:schemeClr>
            </a:outerShdw>
          </a:effectLst>
        </p:spPr>
      </p:sp>
      <p:sp>
        <p:nvSpPr>
          <p:cNvPr id="166" name="Google Shape;166;p20"/>
          <p:cNvSpPr txBox="1"/>
          <p:nvPr/>
        </p:nvSpPr>
        <p:spPr>
          <a:xfrm>
            <a:off x="5649901" y="4827767"/>
            <a:ext cx="5575600" cy="7416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 sz="1600" b="1">
                <a:solidFill>
                  <a:schemeClr val="dk1"/>
                </a:solidFill>
                <a:latin typeface="Abel"/>
                <a:ea typeface="Abel"/>
                <a:cs typeface="Abel"/>
                <a:sym typeface="Abel"/>
              </a:rPr>
              <a:t>CREDITS:</a:t>
            </a:r>
            <a:r>
              <a:rPr lang="en" sz="1600">
                <a:solidFill>
                  <a:schemeClr val="dk1"/>
                </a:solidFill>
                <a:latin typeface="Abel"/>
                <a:ea typeface="Abel"/>
                <a:cs typeface="Abel"/>
                <a:sym typeface="Abel"/>
              </a:rPr>
              <a:t> This presentation template was created by </a:t>
            </a:r>
            <a:r>
              <a:rPr lang="en" sz="1600" b="1" u="sng">
                <a:solidFill>
                  <a:schemeClr val="dk1"/>
                </a:solidFill>
                <a:latin typeface="Abel"/>
                <a:ea typeface="Abel"/>
                <a:cs typeface="Abel"/>
                <a:sym typeface="Abel"/>
                <a:hlinkClick r:id="rId3">
                  <a:extLst>
                    <a:ext uri="{A12FA001-AC4F-418D-AE19-62706E023703}">
                      <ahyp:hlinkClr xmlns:ahyp="http://schemas.microsoft.com/office/drawing/2018/hyperlinkcolor" val="tx"/>
                    </a:ext>
                  </a:extLst>
                </a:hlinkClick>
              </a:rPr>
              <a:t>Slidesgo</a:t>
            </a:r>
            <a:r>
              <a:rPr lang="en" sz="1600">
                <a:solidFill>
                  <a:schemeClr val="dk1"/>
                </a:solidFill>
                <a:latin typeface="Abel"/>
                <a:ea typeface="Abel"/>
                <a:cs typeface="Abel"/>
                <a:sym typeface="Abel"/>
              </a:rPr>
              <a:t>, and includes icons by </a:t>
            </a:r>
            <a:r>
              <a:rPr lang="en" sz="1600" b="1" u="sng">
                <a:solidFill>
                  <a:schemeClr val="dk1"/>
                </a:solidFill>
                <a:latin typeface="Abel"/>
                <a:ea typeface="Abel"/>
                <a:cs typeface="Abel"/>
                <a:sym typeface="Abel"/>
                <a:hlinkClick r:id="rId4">
                  <a:extLst>
                    <a:ext uri="{A12FA001-AC4F-418D-AE19-62706E023703}">
                      <ahyp:hlinkClr xmlns:ahyp="http://schemas.microsoft.com/office/drawing/2018/hyperlinkcolor" val="tx"/>
                    </a:ext>
                  </a:extLst>
                </a:hlinkClick>
              </a:rPr>
              <a:t>Flaticon</a:t>
            </a:r>
            <a:r>
              <a:rPr lang="en" sz="1600">
                <a:solidFill>
                  <a:schemeClr val="dk1"/>
                </a:solidFill>
                <a:latin typeface="Abel"/>
                <a:ea typeface="Abel"/>
                <a:cs typeface="Abel"/>
                <a:sym typeface="Abel"/>
              </a:rPr>
              <a:t>, and infographics &amp; images by </a:t>
            </a:r>
            <a:r>
              <a:rPr lang="en" sz="1600" b="1" u="sng">
                <a:solidFill>
                  <a:schemeClr val="dk1"/>
                </a:solidFill>
                <a:latin typeface="Abel"/>
                <a:ea typeface="Abel"/>
                <a:cs typeface="Abel"/>
                <a:sym typeface="Abel"/>
                <a:hlinkClick r:id="rId5">
                  <a:extLst>
                    <a:ext uri="{A12FA001-AC4F-418D-AE19-62706E023703}">
                      <ahyp:hlinkClr xmlns:ahyp="http://schemas.microsoft.com/office/drawing/2018/hyperlinkcolor" val="tx"/>
                    </a:ext>
                  </a:extLst>
                </a:hlinkClick>
              </a:rPr>
              <a:t>Freepik</a:t>
            </a:r>
            <a:r>
              <a:rPr lang="en" sz="1600" u="sng">
                <a:solidFill>
                  <a:schemeClr val="dk1"/>
                </a:solidFill>
                <a:latin typeface="Abel"/>
                <a:ea typeface="Abel"/>
                <a:cs typeface="Abel"/>
                <a:sym typeface="Abel"/>
              </a:rPr>
              <a:t> </a:t>
            </a:r>
            <a:endParaRPr sz="1600" b="1" u="sng">
              <a:solidFill>
                <a:schemeClr val="dk1"/>
              </a:solidFill>
              <a:latin typeface="Abel"/>
              <a:ea typeface="Abel"/>
              <a:cs typeface="Abel"/>
              <a:sym typeface="Abel"/>
            </a:endParaRPr>
          </a:p>
        </p:txBody>
      </p:sp>
    </p:spTree>
    <p:extLst>
      <p:ext uri="{BB962C8B-B14F-4D97-AF65-F5344CB8AC3E}">
        <p14:creationId xmlns:p14="http://schemas.microsoft.com/office/powerpoint/2010/main" val="34179365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67"/>
        <p:cNvGrpSpPr/>
        <p:nvPr/>
      </p:nvGrpSpPr>
      <p:grpSpPr>
        <a:xfrm>
          <a:off x="0" y="0"/>
          <a:ext cx="0" cy="0"/>
          <a:chOff x="0" y="0"/>
          <a:chExt cx="0" cy="0"/>
        </a:xfrm>
      </p:grpSpPr>
      <p:pic>
        <p:nvPicPr>
          <p:cNvPr id="168" name="Google Shape;168;p21"/>
          <p:cNvPicPr preferRelativeResize="0"/>
          <p:nvPr/>
        </p:nvPicPr>
        <p:blipFill>
          <a:blip r:embed="rId2">
            <a:alphaModFix/>
          </a:blip>
          <a:stretch>
            <a:fillRect/>
          </a:stretch>
        </p:blipFill>
        <p:spPr>
          <a:xfrm>
            <a:off x="1" y="0"/>
            <a:ext cx="12191996" cy="6857987"/>
          </a:xfrm>
          <a:prstGeom prst="rect">
            <a:avLst/>
          </a:prstGeom>
          <a:noFill/>
          <a:ln>
            <a:noFill/>
          </a:ln>
        </p:spPr>
      </p:pic>
      <p:grpSp>
        <p:nvGrpSpPr>
          <p:cNvPr id="169" name="Google Shape;169;p21"/>
          <p:cNvGrpSpPr/>
          <p:nvPr/>
        </p:nvGrpSpPr>
        <p:grpSpPr>
          <a:xfrm>
            <a:off x="-257733" y="-169467"/>
            <a:ext cx="12671033" cy="5164667"/>
            <a:chOff x="-193300" y="-127100"/>
            <a:chExt cx="9503275" cy="3873500"/>
          </a:xfrm>
        </p:grpSpPr>
        <p:sp>
          <p:nvSpPr>
            <p:cNvPr id="170" name="Google Shape;170;p21"/>
            <p:cNvSpPr/>
            <p:nvPr/>
          </p:nvSpPr>
          <p:spPr>
            <a:xfrm>
              <a:off x="8865675" y="-127100"/>
              <a:ext cx="444300" cy="13926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171" name="Google Shape;171;p21"/>
            <p:cNvSpPr/>
            <p:nvPr/>
          </p:nvSpPr>
          <p:spPr>
            <a:xfrm rot="10800000" flipH="1">
              <a:off x="-193300" y="1127100"/>
              <a:ext cx="382500" cy="26193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172" name="Google Shape;172;p21"/>
            <p:cNvSpPr/>
            <p:nvPr/>
          </p:nvSpPr>
          <p:spPr>
            <a:xfrm rot="10800000" flipH="1">
              <a:off x="-193300" y="668500"/>
              <a:ext cx="609000" cy="6396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grpSp>
    </p:spTree>
    <p:extLst>
      <p:ext uri="{BB962C8B-B14F-4D97-AF65-F5344CB8AC3E}">
        <p14:creationId xmlns:p14="http://schemas.microsoft.com/office/powerpoint/2010/main" val="42648985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73"/>
        <p:cNvGrpSpPr/>
        <p:nvPr/>
      </p:nvGrpSpPr>
      <p:grpSpPr>
        <a:xfrm>
          <a:off x="0" y="0"/>
          <a:ext cx="0" cy="0"/>
          <a:chOff x="0" y="0"/>
          <a:chExt cx="0" cy="0"/>
        </a:xfrm>
      </p:grpSpPr>
      <p:pic>
        <p:nvPicPr>
          <p:cNvPr id="174" name="Google Shape;174;p22"/>
          <p:cNvPicPr preferRelativeResize="0"/>
          <p:nvPr/>
        </p:nvPicPr>
        <p:blipFill>
          <a:blip r:embed="rId2">
            <a:alphaModFix/>
          </a:blip>
          <a:stretch>
            <a:fillRect/>
          </a:stretch>
        </p:blipFill>
        <p:spPr>
          <a:xfrm>
            <a:off x="1" y="0"/>
            <a:ext cx="12192004" cy="6857987"/>
          </a:xfrm>
          <a:prstGeom prst="rect">
            <a:avLst/>
          </a:prstGeom>
          <a:noFill/>
          <a:ln>
            <a:noFill/>
          </a:ln>
        </p:spPr>
      </p:pic>
      <p:grpSp>
        <p:nvGrpSpPr>
          <p:cNvPr id="175" name="Google Shape;175;p22"/>
          <p:cNvGrpSpPr/>
          <p:nvPr/>
        </p:nvGrpSpPr>
        <p:grpSpPr>
          <a:xfrm>
            <a:off x="-257733" y="-169467"/>
            <a:ext cx="12798700" cy="7095333"/>
            <a:chOff x="-193300" y="-127100"/>
            <a:chExt cx="9599025" cy="5321500"/>
          </a:xfrm>
        </p:grpSpPr>
        <p:sp>
          <p:nvSpPr>
            <p:cNvPr id="176" name="Google Shape;176;p22"/>
            <p:cNvSpPr/>
            <p:nvPr/>
          </p:nvSpPr>
          <p:spPr>
            <a:xfrm>
              <a:off x="7630925" y="-127100"/>
              <a:ext cx="1774800" cy="457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sp>
          <p:nvSpPr>
            <p:cNvPr id="177" name="Google Shape;177;p22"/>
            <p:cNvSpPr/>
            <p:nvPr/>
          </p:nvSpPr>
          <p:spPr>
            <a:xfrm>
              <a:off x="-193300" y="4554800"/>
              <a:ext cx="609000" cy="6396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Abel"/>
                <a:ea typeface="Abel"/>
                <a:cs typeface="Abel"/>
                <a:sym typeface="Abel"/>
              </a:endParaRPr>
            </a:p>
          </p:txBody>
        </p:sp>
      </p:grpSp>
    </p:spTree>
    <p:extLst>
      <p:ext uri="{BB962C8B-B14F-4D97-AF65-F5344CB8AC3E}">
        <p14:creationId xmlns:p14="http://schemas.microsoft.com/office/powerpoint/2010/main" val="9864269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2024/10/7</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extLst>
      <p:ext uri="{BB962C8B-B14F-4D97-AF65-F5344CB8AC3E}">
        <p14:creationId xmlns:p14="http://schemas.microsoft.com/office/powerpoint/2010/main" val="5774905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2024/10/7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256024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2024/10/7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659662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2024/10/7</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7114136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2024/10/7</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305613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2024/10/7</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6971495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2024/10/7</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5518228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2024/10/7</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extLst>
      <p:ext uri="{BB962C8B-B14F-4D97-AF65-F5344CB8AC3E}">
        <p14:creationId xmlns:p14="http://schemas.microsoft.com/office/powerpoint/2010/main" val="7606948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2024/10/7</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5504558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2024/10/7</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28870411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2024/10/7</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extLst>
      <p:ext uri="{BB962C8B-B14F-4D97-AF65-F5344CB8AC3E}">
        <p14:creationId xmlns:p14="http://schemas.microsoft.com/office/powerpoint/2010/main" val="34330892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文本占位符 2"/>
          <p:cNvSpPr>
            <a:spLocks noGrp="1"/>
          </p:cNvSpPr>
          <p:nvPr>
            <p:ph type="body"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2024/10/7</a:t>
            </a:fld>
            <a:endParaRPr lang="zh-CN" altLang="en-US"/>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dirty="0"/>
          </a:p>
        </p:txBody>
      </p:sp>
    </p:spTree>
    <p:extLst>
      <p:ext uri="{BB962C8B-B14F-4D97-AF65-F5344CB8AC3E}">
        <p14:creationId xmlns:p14="http://schemas.microsoft.com/office/powerpoint/2010/main" val="37708848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image" Target="../media/image5.jpe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2.jpe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5.jpeg"/><Relationship Id="rId5" Type="http://schemas.openxmlformats.org/officeDocument/2006/relationships/slideLayout" Target="../slideLayouts/slideLayout8.xml"/><Relationship Id="rId10" Type="http://schemas.openxmlformats.org/officeDocument/2006/relationships/image" Target="../media/image4.png"/><Relationship Id="rId4" Type="http://schemas.openxmlformats.org/officeDocument/2006/relationships/slideLayout" Target="../slideLayouts/slideLayout7.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5.jpeg"/><Relationship Id="rId5" Type="http://schemas.openxmlformats.org/officeDocument/2006/relationships/slideLayout" Target="../slideLayouts/slideLayout16.xml"/><Relationship Id="rId10"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2.jpe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5.jpeg"/><Relationship Id="rId5" Type="http://schemas.openxmlformats.org/officeDocument/2006/relationships/slideLayout" Target="../slideLayouts/slideLayout24.xml"/><Relationship Id="rId10" Type="http://schemas.openxmlformats.org/officeDocument/2006/relationships/image" Target="../media/image4.png"/><Relationship Id="rId4" Type="http://schemas.openxmlformats.org/officeDocument/2006/relationships/slideLayout" Target="../slideLayouts/slideLayout23.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28.xml"/><Relationship Id="rId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8.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10.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11.xml"/><Relationship Id="rId18" Type="http://schemas.openxmlformats.org/officeDocument/2006/relationships/tags" Target="../tags/tag5.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tags" Target="../tags/tag4.xml"/><Relationship Id="rId2" Type="http://schemas.openxmlformats.org/officeDocument/2006/relationships/slideLayout" Target="../slideLayouts/slideLayout62.xml"/><Relationship Id="rId16" Type="http://schemas.openxmlformats.org/officeDocument/2006/relationships/tags" Target="../tags/tag3.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tags" Target="../tags/tag2.xml"/><Relationship Id="rId10" Type="http://schemas.openxmlformats.org/officeDocument/2006/relationships/slideLayout" Target="../slideLayouts/slideLayout70.xml"/><Relationship Id="rId19" Type="http://schemas.openxmlformats.org/officeDocument/2006/relationships/tags" Target="../tags/tag6.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圖片 2" descr="一張含有 箭 的圖片&#10;&#10;自動產生的描述">
            <a:extLst>
              <a:ext uri="{FF2B5EF4-FFF2-40B4-BE49-F238E27FC236}">
                <a16:creationId xmlns:a16="http://schemas.microsoft.com/office/drawing/2014/main" id="{632D1107-47AA-3F87-9F02-5F28206C2B05}"/>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8299174" y="2335266"/>
            <a:ext cx="3886200" cy="4522733"/>
          </a:xfrm>
          <a:prstGeom prst="rect">
            <a:avLst/>
          </a:prstGeom>
        </p:spPr>
      </p:pic>
      <p:pic>
        <p:nvPicPr>
          <p:cNvPr id="2" name="圖片 1">
            <a:extLst>
              <a:ext uri="{FF2B5EF4-FFF2-40B4-BE49-F238E27FC236}">
                <a16:creationId xmlns:a16="http://schemas.microsoft.com/office/drawing/2014/main" id="{E39EAD52-CE53-E13E-AAA9-A2E7C5D7ED53}"/>
              </a:ext>
            </a:extLst>
          </p:cNvPr>
          <p:cNvPicPr>
            <a:picLocks noChangeAspect="1"/>
          </p:cNvPicPr>
          <p:nvPr userDrawn="1"/>
        </p:nvPicPr>
        <p:blipFill>
          <a:blip r:embed="rId5" cstate="email">
            <a:extLst>
              <a:ext uri="{28A0092B-C50C-407E-A947-70E740481C1C}">
                <a14:useLocalDpi xmlns:a14="http://schemas.microsoft.com/office/drawing/2010/main" val="0"/>
              </a:ext>
            </a:extLst>
          </a:blip>
          <a:srcRect/>
          <a:stretch/>
        </p:blipFill>
        <p:spPr>
          <a:xfrm>
            <a:off x="0" y="0"/>
            <a:ext cx="9760751" cy="745436"/>
          </a:xfrm>
          <a:prstGeom prst="rect">
            <a:avLst/>
          </a:prstGeom>
        </p:spPr>
      </p:pic>
    </p:spTree>
    <p:extLst>
      <p:ext uri="{BB962C8B-B14F-4D97-AF65-F5344CB8AC3E}">
        <p14:creationId xmlns:p14="http://schemas.microsoft.com/office/powerpoint/2010/main" val="2683460260"/>
      </p:ext>
    </p:extLst>
  </p:cSld>
  <p:clrMap bg1="lt1" tx1="dk1" bg2="lt2" tx2="dk2" accent1="accent1" accent2="accent2" accent3="accent3" accent4="accent4" accent5="accent5" accent6="accent6" hlink="hlink" folHlink="folHlink"/>
  <p:sldLayoutIdLst>
    <p:sldLayoutId id="2147483680" r:id="rId1"/>
    <p:sldLayoutId id="2147483732" r:id="rId2"/>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圖片 10"/>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595113" y="108833"/>
            <a:ext cx="1494086" cy="609381"/>
          </a:xfrm>
          <a:prstGeom prst="rect">
            <a:avLst/>
          </a:prstGeom>
        </p:spPr>
      </p:pic>
      <p:pic>
        <p:nvPicPr>
          <p:cNvPr id="4" name="圖片 3">
            <a:extLst>
              <a:ext uri="{FF2B5EF4-FFF2-40B4-BE49-F238E27FC236}">
                <a16:creationId xmlns:a16="http://schemas.microsoft.com/office/drawing/2014/main" id="{FC36516E-768E-9E3B-743F-4F13107F06B6}"/>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38908" y="6179240"/>
            <a:ext cx="1758629" cy="340271"/>
          </a:xfrm>
          <a:prstGeom prst="rect">
            <a:avLst/>
          </a:prstGeom>
        </p:spPr>
      </p:pic>
      <p:sp>
        <p:nvSpPr>
          <p:cNvPr id="5" name="文字方塊 4">
            <a:extLst>
              <a:ext uri="{FF2B5EF4-FFF2-40B4-BE49-F238E27FC236}">
                <a16:creationId xmlns:a16="http://schemas.microsoft.com/office/drawing/2014/main" id="{6C4A22E4-84E6-8830-378E-17CB62F90796}"/>
              </a:ext>
            </a:extLst>
          </p:cNvPr>
          <p:cNvSpPr txBox="1"/>
          <p:nvPr userDrawn="1"/>
        </p:nvSpPr>
        <p:spPr>
          <a:xfrm>
            <a:off x="39756" y="6545858"/>
            <a:ext cx="2408032" cy="24622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000" dirty="0">
                <a:solidFill>
                  <a:schemeClr val="tx1">
                    <a:lumMod val="75000"/>
                    <a:lumOff val="25000"/>
                  </a:schemeClr>
                </a:solidFill>
                <a:latin typeface="Calibri" panose="020F0502020204030204" pitchFamily="34" charset="0"/>
                <a:cs typeface="Calibri" panose="020F0502020204030204" pitchFamily="34" charset="0"/>
              </a:rPr>
              <a:t>Copyright @ </a:t>
            </a:r>
            <a:fld id="{11A7749C-C189-FC44-B95B-3AEA1E9150F9}" type="datetimeyyyy">
              <a:rPr lang="en-HK" altLang="zh-HK" sz="1000" smtClean="0">
                <a:solidFill>
                  <a:schemeClr val="tx1">
                    <a:lumMod val="75000"/>
                    <a:lumOff val="25000"/>
                  </a:schemeClr>
                </a:solidFill>
                <a:latin typeface="Calibri" panose="020F0502020204030204" pitchFamily="34" charset="0"/>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a:t>
            </a:fld>
            <a:r>
              <a:rPr lang="en-US" altLang="zh-HK" sz="1000" dirty="0">
                <a:solidFill>
                  <a:schemeClr val="tx1">
                    <a:lumMod val="75000"/>
                    <a:lumOff val="25000"/>
                  </a:schemeClr>
                </a:solidFill>
                <a:latin typeface="Calibri" panose="020F0502020204030204" pitchFamily="34" charset="0"/>
                <a:cs typeface="Calibri" panose="020F0502020204030204" pitchFamily="34" charset="0"/>
              </a:rPr>
              <a:t> HKPC All rights reserved</a:t>
            </a:r>
          </a:p>
        </p:txBody>
      </p:sp>
      <p:pic>
        <p:nvPicPr>
          <p:cNvPr id="10" name="圖片 9">
            <a:extLst>
              <a:ext uri="{FF2B5EF4-FFF2-40B4-BE49-F238E27FC236}">
                <a16:creationId xmlns:a16="http://schemas.microsoft.com/office/drawing/2014/main" id="{515555E6-98E9-5EE5-2A5D-249F85026338}"/>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7231765" y="6512339"/>
            <a:ext cx="4960235" cy="345661"/>
          </a:xfrm>
          <a:prstGeom prst="rect">
            <a:avLst/>
          </a:prstGeom>
        </p:spPr>
      </p:pic>
      <p:sp>
        <p:nvSpPr>
          <p:cNvPr id="12" name="文字方塊 11">
            <a:extLst>
              <a:ext uri="{FF2B5EF4-FFF2-40B4-BE49-F238E27FC236}">
                <a16:creationId xmlns:a16="http://schemas.microsoft.com/office/drawing/2014/main" id="{AF7B168F-4051-D592-022E-396319D3A0D0}"/>
              </a:ext>
            </a:extLst>
          </p:cNvPr>
          <p:cNvSpPr txBox="1"/>
          <p:nvPr userDrawn="1"/>
        </p:nvSpPr>
        <p:spPr>
          <a:xfrm>
            <a:off x="11784541" y="6546669"/>
            <a:ext cx="454081" cy="276999"/>
          </a:xfrm>
          <a:prstGeom prst="rect">
            <a:avLst/>
          </a:prstGeom>
          <a:noFill/>
        </p:spPr>
        <p:txBody>
          <a:bodyPr wrap="square" rtlCol="0">
            <a:spAutoFit/>
          </a:bodyPr>
          <a:lstStyle/>
          <a:p>
            <a:fld id="{6B0E28E9-B515-4FFB-8249-247DE2D6692E}" type="slidenum">
              <a:rPr lang="en-US" sz="1200" smtClean="0">
                <a:solidFill>
                  <a:schemeClr val="bg1"/>
                </a:solidFill>
              </a:rPr>
              <a:t>‹#›</a:t>
            </a:fld>
            <a:endParaRPr lang="en-US" sz="1200">
              <a:solidFill>
                <a:schemeClr val="bg1"/>
              </a:solidFill>
            </a:endParaRPr>
          </a:p>
        </p:txBody>
      </p:sp>
      <p:pic>
        <p:nvPicPr>
          <p:cNvPr id="6" name="圖片 5">
            <a:extLst>
              <a:ext uri="{FF2B5EF4-FFF2-40B4-BE49-F238E27FC236}">
                <a16:creationId xmlns:a16="http://schemas.microsoft.com/office/drawing/2014/main" id="{EDD3E779-1890-880B-8F53-A8E624973DDB}"/>
              </a:ext>
            </a:extLst>
          </p:cNvPr>
          <p:cNvPicPr>
            <a:picLocks noChangeAspect="1"/>
          </p:cNvPicPr>
          <p:nvPr userDrawn="1"/>
        </p:nvPicPr>
        <p:blipFill>
          <a:blip r:embed="rId6" cstate="email">
            <a:extLst>
              <a:ext uri="{28A0092B-C50C-407E-A947-70E740481C1C}">
                <a14:useLocalDpi xmlns:a14="http://schemas.microsoft.com/office/drawing/2010/main" val="0"/>
              </a:ext>
            </a:extLst>
          </a:blip>
          <a:srcRect/>
          <a:stretch/>
        </p:blipFill>
        <p:spPr>
          <a:xfrm>
            <a:off x="0" y="0"/>
            <a:ext cx="9760751" cy="745436"/>
          </a:xfrm>
          <a:prstGeom prst="rect">
            <a:avLst/>
          </a:prstGeom>
        </p:spPr>
      </p:pic>
    </p:spTree>
    <p:extLst>
      <p:ext uri="{BB962C8B-B14F-4D97-AF65-F5344CB8AC3E}">
        <p14:creationId xmlns:p14="http://schemas.microsoft.com/office/powerpoint/2010/main" val="3679850554"/>
      </p:ext>
    </p:extLst>
  </p:cSld>
  <p:clrMap bg1="lt1" tx1="dk1" bg2="lt2" tx2="dk2" accent1="accent1" accent2="accent2" accent3="accent3" accent4="accent4" accent5="accent5" accent6="accent6" hlink="hlink" folHlink="folHlink"/>
  <p:sldLayoutIdLst>
    <p:sldLayoutId id="2147483668" r:id="rId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FC36516E-768E-9E3B-743F-4F13107F06B6}"/>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138908" y="6179240"/>
            <a:ext cx="1758629" cy="340271"/>
          </a:xfrm>
          <a:prstGeom prst="rect">
            <a:avLst/>
          </a:prstGeom>
        </p:spPr>
      </p:pic>
      <p:sp>
        <p:nvSpPr>
          <p:cNvPr id="5" name="文字方塊 4">
            <a:extLst>
              <a:ext uri="{FF2B5EF4-FFF2-40B4-BE49-F238E27FC236}">
                <a16:creationId xmlns:a16="http://schemas.microsoft.com/office/drawing/2014/main" id="{6C4A22E4-84E6-8830-378E-17CB62F90796}"/>
              </a:ext>
            </a:extLst>
          </p:cNvPr>
          <p:cNvSpPr txBox="1"/>
          <p:nvPr userDrawn="1"/>
        </p:nvSpPr>
        <p:spPr>
          <a:xfrm>
            <a:off x="39756" y="6545858"/>
            <a:ext cx="2408032" cy="24622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000">
                <a:solidFill>
                  <a:schemeClr val="tx1">
                    <a:lumMod val="75000"/>
                    <a:lumOff val="25000"/>
                  </a:schemeClr>
                </a:solidFill>
                <a:latin typeface="Calibri" panose="020F0502020204030204" pitchFamily="34" charset="0"/>
                <a:cs typeface="Calibri" panose="020F0502020204030204" pitchFamily="34" charset="0"/>
              </a:rPr>
              <a:t>Copyright @ </a:t>
            </a:r>
            <a:fld id="{11A7749C-C189-FC44-B95B-3AEA1E9150F9}" type="datetimeyyyy">
              <a:rPr lang="en-HK" altLang="zh-HK" sz="1000" smtClean="0">
                <a:solidFill>
                  <a:schemeClr val="tx1">
                    <a:lumMod val="75000"/>
                    <a:lumOff val="25000"/>
                  </a:schemeClr>
                </a:solidFill>
                <a:latin typeface="Calibri" panose="020F0502020204030204" pitchFamily="34" charset="0"/>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a:t>
            </a:fld>
            <a:r>
              <a:rPr lang="en-US" altLang="zh-HK" sz="1000">
                <a:solidFill>
                  <a:schemeClr val="tx1">
                    <a:lumMod val="75000"/>
                    <a:lumOff val="25000"/>
                  </a:schemeClr>
                </a:solidFill>
                <a:latin typeface="Calibri" panose="020F0502020204030204" pitchFamily="34" charset="0"/>
                <a:cs typeface="Calibri" panose="020F0502020204030204" pitchFamily="34" charset="0"/>
              </a:rPr>
              <a:t> HKPC All rights reserved</a:t>
            </a:r>
          </a:p>
        </p:txBody>
      </p:sp>
      <p:pic>
        <p:nvPicPr>
          <p:cNvPr id="10" name="圖片 9">
            <a:extLst>
              <a:ext uri="{FF2B5EF4-FFF2-40B4-BE49-F238E27FC236}">
                <a16:creationId xmlns:a16="http://schemas.microsoft.com/office/drawing/2014/main" id="{515555E6-98E9-5EE5-2A5D-249F85026338}"/>
              </a:ext>
            </a:extLst>
          </p:cNvPr>
          <p:cNvPicPr>
            <a:picLocks noChangeAspect="1"/>
          </p:cNvPicPr>
          <p:nvPr userDrawn="1"/>
        </p:nvPicPr>
        <p:blipFill>
          <a:blip r:embed="rId11" cstate="email">
            <a:extLst>
              <a:ext uri="{28A0092B-C50C-407E-A947-70E740481C1C}">
                <a14:useLocalDpi xmlns:a14="http://schemas.microsoft.com/office/drawing/2010/main" val="0"/>
              </a:ext>
            </a:extLst>
          </a:blip>
          <a:stretch>
            <a:fillRect/>
          </a:stretch>
        </p:blipFill>
        <p:spPr>
          <a:xfrm>
            <a:off x="7231765" y="6512339"/>
            <a:ext cx="4960235" cy="345661"/>
          </a:xfrm>
          <a:prstGeom prst="rect">
            <a:avLst/>
          </a:prstGeom>
        </p:spPr>
      </p:pic>
      <p:sp>
        <p:nvSpPr>
          <p:cNvPr id="12" name="文字方塊 11">
            <a:extLst>
              <a:ext uri="{FF2B5EF4-FFF2-40B4-BE49-F238E27FC236}">
                <a16:creationId xmlns:a16="http://schemas.microsoft.com/office/drawing/2014/main" id="{AF7B168F-4051-D592-022E-396319D3A0D0}"/>
              </a:ext>
            </a:extLst>
          </p:cNvPr>
          <p:cNvSpPr txBox="1"/>
          <p:nvPr userDrawn="1"/>
        </p:nvSpPr>
        <p:spPr>
          <a:xfrm>
            <a:off x="11784541" y="6546669"/>
            <a:ext cx="454081" cy="276999"/>
          </a:xfrm>
          <a:prstGeom prst="rect">
            <a:avLst/>
          </a:prstGeom>
          <a:noFill/>
        </p:spPr>
        <p:txBody>
          <a:bodyPr wrap="square" rtlCol="0">
            <a:spAutoFit/>
          </a:bodyPr>
          <a:lstStyle/>
          <a:p>
            <a:fld id="{6B0E28E9-B515-4FFB-8249-247DE2D6692E}" type="slidenum">
              <a:rPr lang="en-US" sz="1200" smtClean="0">
                <a:solidFill>
                  <a:schemeClr val="bg1"/>
                </a:solidFill>
              </a:rPr>
              <a:t>‹#›</a:t>
            </a:fld>
            <a:endParaRPr lang="en-US" sz="1200">
              <a:solidFill>
                <a:schemeClr val="bg1"/>
              </a:solidFill>
            </a:endParaRPr>
          </a:p>
        </p:txBody>
      </p:sp>
      <p:pic>
        <p:nvPicPr>
          <p:cNvPr id="6" name="圖片 5">
            <a:extLst>
              <a:ext uri="{FF2B5EF4-FFF2-40B4-BE49-F238E27FC236}">
                <a16:creationId xmlns:a16="http://schemas.microsoft.com/office/drawing/2014/main" id="{EDD3E779-1890-880B-8F53-A8E624973DDB}"/>
              </a:ext>
            </a:extLst>
          </p:cNvPr>
          <p:cNvPicPr>
            <a:picLocks noChangeAspect="1"/>
          </p:cNvPicPr>
          <p:nvPr userDrawn="1"/>
        </p:nvPicPr>
        <p:blipFill>
          <a:blip r:embed="rId12" cstate="email">
            <a:extLst>
              <a:ext uri="{28A0092B-C50C-407E-A947-70E740481C1C}">
                <a14:useLocalDpi xmlns:a14="http://schemas.microsoft.com/office/drawing/2010/main" val="0"/>
              </a:ext>
            </a:extLst>
          </a:blip>
          <a:srcRect/>
          <a:stretch/>
        </p:blipFill>
        <p:spPr>
          <a:xfrm>
            <a:off x="0" y="0"/>
            <a:ext cx="9760751" cy="745436"/>
          </a:xfrm>
          <a:prstGeom prst="rect">
            <a:avLst/>
          </a:prstGeom>
        </p:spPr>
      </p:pic>
    </p:spTree>
    <p:extLst>
      <p:ext uri="{BB962C8B-B14F-4D97-AF65-F5344CB8AC3E}">
        <p14:creationId xmlns:p14="http://schemas.microsoft.com/office/powerpoint/2010/main" val="348880303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FC36516E-768E-9E3B-743F-4F13107F06B6}"/>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138908" y="6179240"/>
            <a:ext cx="1758629" cy="340271"/>
          </a:xfrm>
          <a:prstGeom prst="rect">
            <a:avLst/>
          </a:prstGeom>
        </p:spPr>
      </p:pic>
      <p:sp>
        <p:nvSpPr>
          <p:cNvPr id="5" name="文字方塊 4">
            <a:extLst>
              <a:ext uri="{FF2B5EF4-FFF2-40B4-BE49-F238E27FC236}">
                <a16:creationId xmlns:a16="http://schemas.microsoft.com/office/drawing/2014/main" id="{6C4A22E4-84E6-8830-378E-17CB62F90796}"/>
              </a:ext>
            </a:extLst>
          </p:cNvPr>
          <p:cNvSpPr txBox="1"/>
          <p:nvPr userDrawn="1"/>
        </p:nvSpPr>
        <p:spPr>
          <a:xfrm>
            <a:off x="39756" y="6545858"/>
            <a:ext cx="2408032" cy="24622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000">
                <a:solidFill>
                  <a:schemeClr val="tx1">
                    <a:lumMod val="75000"/>
                    <a:lumOff val="25000"/>
                  </a:schemeClr>
                </a:solidFill>
                <a:latin typeface="Calibri" panose="020F0502020204030204" pitchFamily="34" charset="0"/>
                <a:cs typeface="Calibri" panose="020F0502020204030204" pitchFamily="34" charset="0"/>
              </a:rPr>
              <a:t>Copyright @ </a:t>
            </a:r>
            <a:fld id="{11A7749C-C189-FC44-B95B-3AEA1E9150F9}" type="datetimeyyyy">
              <a:rPr lang="en-HK" altLang="zh-HK" sz="1000" smtClean="0">
                <a:solidFill>
                  <a:schemeClr val="tx1">
                    <a:lumMod val="75000"/>
                    <a:lumOff val="25000"/>
                  </a:schemeClr>
                </a:solidFill>
                <a:latin typeface="Calibri" panose="020F0502020204030204" pitchFamily="34" charset="0"/>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a:t>
            </a:fld>
            <a:r>
              <a:rPr lang="en-US" altLang="zh-HK" sz="1000">
                <a:solidFill>
                  <a:schemeClr val="tx1">
                    <a:lumMod val="75000"/>
                    <a:lumOff val="25000"/>
                  </a:schemeClr>
                </a:solidFill>
                <a:latin typeface="Calibri" panose="020F0502020204030204" pitchFamily="34" charset="0"/>
                <a:cs typeface="Calibri" panose="020F0502020204030204" pitchFamily="34" charset="0"/>
              </a:rPr>
              <a:t> HKPC All rights reserved</a:t>
            </a:r>
          </a:p>
        </p:txBody>
      </p:sp>
      <p:pic>
        <p:nvPicPr>
          <p:cNvPr id="10" name="圖片 9">
            <a:extLst>
              <a:ext uri="{FF2B5EF4-FFF2-40B4-BE49-F238E27FC236}">
                <a16:creationId xmlns:a16="http://schemas.microsoft.com/office/drawing/2014/main" id="{515555E6-98E9-5EE5-2A5D-249F85026338}"/>
              </a:ext>
            </a:extLst>
          </p:cNvPr>
          <p:cNvPicPr>
            <a:picLocks noChangeAspect="1"/>
          </p:cNvPicPr>
          <p:nvPr userDrawn="1"/>
        </p:nvPicPr>
        <p:blipFill>
          <a:blip r:embed="rId11" cstate="email">
            <a:extLst>
              <a:ext uri="{28A0092B-C50C-407E-A947-70E740481C1C}">
                <a14:useLocalDpi xmlns:a14="http://schemas.microsoft.com/office/drawing/2010/main" val="0"/>
              </a:ext>
            </a:extLst>
          </a:blip>
          <a:stretch>
            <a:fillRect/>
          </a:stretch>
        </p:blipFill>
        <p:spPr>
          <a:xfrm>
            <a:off x="7231765" y="6512339"/>
            <a:ext cx="4960235" cy="345661"/>
          </a:xfrm>
          <a:prstGeom prst="rect">
            <a:avLst/>
          </a:prstGeom>
        </p:spPr>
      </p:pic>
      <p:sp>
        <p:nvSpPr>
          <p:cNvPr id="12" name="文字方塊 11">
            <a:extLst>
              <a:ext uri="{FF2B5EF4-FFF2-40B4-BE49-F238E27FC236}">
                <a16:creationId xmlns:a16="http://schemas.microsoft.com/office/drawing/2014/main" id="{AF7B168F-4051-D592-022E-396319D3A0D0}"/>
              </a:ext>
            </a:extLst>
          </p:cNvPr>
          <p:cNvSpPr txBox="1"/>
          <p:nvPr userDrawn="1"/>
        </p:nvSpPr>
        <p:spPr>
          <a:xfrm>
            <a:off x="11784541" y="6546669"/>
            <a:ext cx="454081" cy="276999"/>
          </a:xfrm>
          <a:prstGeom prst="rect">
            <a:avLst/>
          </a:prstGeom>
          <a:noFill/>
        </p:spPr>
        <p:txBody>
          <a:bodyPr wrap="square" rtlCol="0">
            <a:spAutoFit/>
          </a:bodyPr>
          <a:lstStyle/>
          <a:p>
            <a:fld id="{6B0E28E9-B515-4FFB-8249-247DE2D6692E}" type="slidenum">
              <a:rPr lang="en-US" sz="1200" smtClean="0">
                <a:solidFill>
                  <a:schemeClr val="bg1"/>
                </a:solidFill>
              </a:rPr>
              <a:t>‹#›</a:t>
            </a:fld>
            <a:endParaRPr lang="en-US" sz="1200">
              <a:solidFill>
                <a:schemeClr val="bg1"/>
              </a:solidFill>
            </a:endParaRPr>
          </a:p>
        </p:txBody>
      </p:sp>
      <p:pic>
        <p:nvPicPr>
          <p:cNvPr id="6" name="圖片 5">
            <a:extLst>
              <a:ext uri="{FF2B5EF4-FFF2-40B4-BE49-F238E27FC236}">
                <a16:creationId xmlns:a16="http://schemas.microsoft.com/office/drawing/2014/main" id="{EDD3E779-1890-880B-8F53-A8E624973DDB}"/>
              </a:ext>
            </a:extLst>
          </p:cNvPr>
          <p:cNvPicPr>
            <a:picLocks noChangeAspect="1"/>
          </p:cNvPicPr>
          <p:nvPr userDrawn="1"/>
        </p:nvPicPr>
        <p:blipFill>
          <a:blip r:embed="rId12" cstate="email">
            <a:extLst>
              <a:ext uri="{28A0092B-C50C-407E-A947-70E740481C1C}">
                <a14:useLocalDpi xmlns:a14="http://schemas.microsoft.com/office/drawing/2010/main" val="0"/>
              </a:ext>
            </a:extLst>
          </a:blip>
          <a:srcRect/>
          <a:stretch/>
        </p:blipFill>
        <p:spPr>
          <a:xfrm>
            <a:off x="0" y="0"/>
            <a:ext cx="9760751" cy="745436"/>
          </a:xfrm>
          <a:prstGeom prst="rect">
            <a:avLst/>
          </a:prstGeom>
        </p:spPr>
      </p:pic>
    </p:spTree>
    <p:extLst>
      <p:ext uri="{BB962C8B-B14F-4D97-AF65-F5344CB8AC3E}">
        <p14:creationId xmlns:p14="http://schemas.microsoft.com/office/powerpoint/2010/main" val="27356388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FC36516E-768E-9E3B-743F-4F13107F06B6}"/>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138908" y="6179240"/>
            <a:ext cx="1758629" cy="340271"/>
          </a:xfrm>
          <a:prstGeom prst="rect">
            <a:avLst/>
          </a:prstGeom>
        </p:spPr>
      </p:pic>
      <p:sp>
        <p:nvSpPr>
          <p:cNvPr id="5" name="文字方塊 4">
            <a:extLst>
              <a:ext uri="{FF2B5EF4-FFF2-40B4-BE49-F238E27FC236}">
                <a16:creationId xmlns:a16="http://schemas.microsoft.com/office/drawing/2014/main" id="{6C4A22E4-84E6-8830-378E-17CB62F90796}"/>
              </a:ext>
            </a:extLst>
          </p:cNvPr>
          <p:cNvSpPr txBox="1"/>
          <p:nvPr userDrawn="1"/>
        </p:nvSpPr>
        <p:spPr>
          <a:xfrm>
            <a:off x="39756" y="6545858"/>
            <a:ext cx="2408032" cy="24622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000">
                <a:solidFill>
                  <a:schemeClr val="tx1">
                    <a:lumMod val="75000"/>
                    <a:lumOff val="25000"/>
                  </a:schemeClr>
                </a:solidFill>
                <a:latin typeface="Calibri" panose="020F0502020204030204" pitchFamily="34" charset="0"/>
                <a:cs typeface="Calibri" panose="020F0502020204030204" pitchFamily="34" charset="0"/>
              </a:rPr>
              <a:t>Copyright @ </a:t>
            </a:r>
            <a:fld id="{11A7749C-C189-FC44-B95B-3AEA1E9150F9}" type="datetimeyyyy">
              <a:rPr lang="en-HK" altLang="zh-HK" sz="1000" smtClean="0">
                <a:solidFill>
                  <a:schemeClr val="tx1">
                    <a:lumMod val="75000"/>
                    <a:lumOff val="25000"/>
                  </a:schemeClr>
                </a:solidFill>
                <a:latin typeface="Calibri" panose="020F0502020204030204" pitchFamily="34" charset="0"/>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a:t>
            </a:fld>
            <a:r>
              <a:rPr lang="en-US" altLang="zh-HK" sz="1000">
                <a:solidFill>
                  <a:schemeClr val="tx1">
                    <a:lumMod val="75000"/>
                    <a:lumOff val="25000"/>
                  </a:schemeClr>
                </a:solidFill>
                <a:latin typeface="Calibri" panose="020F0502020204030204" pitchFamily="34" charset="0"/>
                <a:cs typeface="Calibri" panose="020F0502020204030204" pitchFamily="34" charset="0"/>
              </a:rPr>
              <a:t> HKPC All rights reserved</a:t>
            </a:r>
          </a:p>
        </p:txBody>
      </p:sp>
      <p:pic>
        <p:nvPicPr>
          <p:cNvPr id="10" name="圖片 9">
            <a:extLst>
              <a:ext uri="{FF2B5EF4-FFF2-40B4-BE49-F238E27FC236}">
                <a16:creationId xmlns:a16="http://schemas.microsoft.com/office/drawing/2014/main" id="{515555E6-98E9-5EE5-2A5D-249F85026338}"/>
              </a:ext>
            </a:extLst>
          </p:cNvPr>
          <p:cNvPicPr>
            <a:picLocks noChangeAspect="1"/>
          </p:cNvPicPr>
          <p:nvPr userDrawn="1"/>
        </p:nvPicPr>
        <p:blipFill>
          <a:blip r:embed="rId11" cstate="email">
            <a:extLst>
              <a:ext uri="{28A0092B-C50C-407E-A947-70E740481C1C}">
                <a14:useLocalDpi xmlns:a14="http://schemas.microsoft.com/office/drawing/2010/main" val="0"/>
              </a:ext>
            </a:extLst>
          </a:blip>
          <a:stretch>
            <a:fillRect/>
          </a:stretch>
        </p:blipFill>
        <p:spPr>
          <a:xfrm>
            <a:off x="7231765" y="6512339"/>
            <a:ext cx="4960235" cy="345661"/>
          </a:xfrm>
          <a:prstGeom prst="rect">
            <a:avLst/>
          </a:prstGeom>
        </p:spPr>
      </p:pic>
      <p:sp>
        <p:nvSpPr>
          <p:cNvPr id="12" name="文字方塊 11">
            <a:extLst>
              <a:ext uri="{FF2B5EF4-FFF2-40B4-BE49-F238E27FC236}">
                <a16:creationId xmlns:a16="http://schemas.microsoft.com/office/drawing/2014/main" id="{AF7B168F-4051-D592-022E-396319D3A0D0}"/>
              </a:ext>
            </a:extLst>
          </p:cNvPr>
          <p:cNvSpPr txBox="1"/>
          <p:nvPr userDrawn="1"/>
        </p:nvSpPr>
        <p:spPr>
          <a:xfrm>
            <a:off x="11784541" y="6546669"/>
            <a:ext cx="454081" cy="276999"/>
          </a:xfrm>
          <a:prstGeom prst="rect">
            <a:avLst/>
          </a:prstGeom>
          <a:noFill/>
        </p:spPr>
        <p:txBody>
          <a:bodyPr wrap="square" rtlCol="0">
            <a:spAutoFit/>
          </a:bodyPr>
          <a:lstStyle/>
          <a:p>
            <a:fld id="{6B0E28E9-B515-4FFB-8249-247DE2D6692E}" type="slidenum">
              <a:rPr lang="en-US" sz="1200" smtClean="0">
                <a:solidFill>
                  <a:schemeClr val="bg1"/>
                </a:solidFill>
              </a:rPr>
              <a:t>‹#›</a:t>
            </a:fld>
            <a:endParaRPr lang="en-US" sz="1200">
              <a:solidFill>
                <a:schemeClr val="bg1"/>
              </a:solidFill>
            </a:endParaRPr>
          </a:p>
        </p:txBody>
      </p:sp>
      <p:pic>
        <p:nvPicPr>
          <p:cNvPr id="6" name="圖片 5">
            <a:extLst>
              <a:ext uri="{FF2B5EF4-FFF2-40B4-BE49-F238E27FC236}">
                <a16:creationId xmlns:a16="http://schemas.microsoft.com/office/drawing/2014/main" id="{EDD3E779-1890-880B-8F53-A8E624973DDB}"/>
              </a:ext>
            </a:extLst>
          </p:cNvPr>
          <p:cNvPicPr>
            <a:picLocks noChangeAspect="1"/>
          </p:cNvPicPr>
          <p:nvPr userDrawn="1"/>
        </p:nvPicPr>
        <p:blipFill>
          <a:blip r:embed="rId12" cstate="email">
            <a:extLst>
              <a:ext uri="{28A0092B-C50C-407E-A947-70E740481C1C}">
                <a14:useLocalDpi xmlns:a14="http://schemas.microsoft.com/office/drawing/2010/main" val="0"/>
              </a:ext>
            </a:extLst>
          </a:blip>
          <a:srcRect/>
          <a:stretch/>
        </p:blipFill>
        <p:spPr>
          <a:xfrm>
            <a:off x="0" y="0"/>
            <a:ext cx="9760751" cy="745436"/>
          </a:xfrm>
          <a:prstGeom prst="rect">
            <a:avLst/>
          </a:prstGeom>
        </p:spPr>
      </p:pic>
    </p:spTree>
    <p:extLst>
      <p:ext uri="{BB962C8B-B14F-4D97-AF65-F5344CB8AC3E}">
        <p14:creationId xmlns:p14="http://schemas.microsoft.com/office/powerpoint/2010/main" val="264662107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圖片 10"/>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595113" y="108833"/>
            <a:ext cx="1494086" cy="609381"/>
          </a:xfrm>
          <a:prstGeom prst="rect">
            <a:avLst/>
          </a:prstGeom>
        </p:spPr>
      </p:pic>
      <p:pic>
        <p:nvPicPr>
          <p:cNvPr id="4" name="圖片 3">
            <a:extLst>
              <a:ext uri="{FF2B5EF4-FFF2-40B4-BE49-F238E27FC236}">
                <a16:creationId xmlns:a16="http://schemas.microsoft.com/office/drawing/2014/main" id="{FC36516E-768E-9E3B-743F-4F13107F06B6}"/>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38908" y="6179240"/>
            <a:ext cx="1758629" cy="340271"/>
          </a:xfrm>
          <a:prstGeom prst="rect">
            <a:avLst/>
          </a:prstGeom>
        </p:spPr>
      </p:pic>
      <p:sp>
        <p:nvSpPr>
          <p:cNvPr id="5" name="文字方塊 4">
            <a:extLst>
              <a:ext uri="{FF2B5EF4-FFF2-40B4-BE49-F238E27FC236}">
                <a16:creationId xmlns:a16="http://schemas.microsoft.com/office/drawing/2014/main" id="{6C4A22E4-84E6-8830-378E-17CB62F90796}"/>
              </a:ext>
            </a:extLst>
          </p:cNvPr>
          <p:cNvSpPr txBox="1"/>
          <p:nvPr userDrawn="1"/>
        </p:nvSpPr>
        <p:spPr>
          <a:xfrm>
            <a:off x="39756" y="6545858"/>
            <a:ext cx="2408032" cy="24622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000" dirty="0">
                <a:solidFill>
                  <a:schemeClr val="tx1">
                    <a:lumMod val="75000"/>
                    <a:lumOff val="25000"/>
                  </a:schemeClr>
                </a:solidFill>
                <a:latin typeface="Calibri" panose="020F0502020204030204" pitchFamily="34" charset="0"/>
                <a:cs typeface="Calibri" panose="020F0502020204030204" pitchFamily="34" charset="0"/>
              </a:rPr>
              <a:t>Copyright @ </a:t>
            </a:r>
            <a:fld id="{11A7749C-C189-FC44-B95B-3AEA1E9150F9}" type="datetimeyyyy">
              <a:rPr lang="en-HK" altLang="zh-HK" sz="1000" smtClean="0">
                <a:solidFill>
                  <a:schemeClr val="tx1">
                    <a:lumMod val="75000"/>
                    <a:lumOff val="25000"/>
                  </a:schemeClr>
                </a:solidFill>
                <a:latin typeface="Calibri" panose="020F0502020204030204" pitchFamily="34" charset="0"/>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a:t>
            </a:fld>
            <a:r>
              <a:rPr lang="en-US" altLang="zh-HK" sz="1000" dirty="0">
                <a:solidFill>
                  <a:schemeClr val="tx1">
                    <a:lumMod val="75000"/>
                    <a:lumOff val="25000"/>
                  </a:schemeClr>
                </a:solidFill>
                <a:latin typeface="Calibri" panose="020F0502020204030204" pitchFamily="34" charset="0"/>
                <a:cs typeface="Calibri" panose="020F0502020204030204" pitchFamily="34" charset="0"/>
              </a:rPr>
              <a:t> HKPC All rights reserved</a:t>
            </a:r>
          </a:p>
        </p:txBody>
      </p:sp>
      <p:sp>
        <p:nvSpPr>
          <p:cNvPr id="12" name="文字方塊 11">
            <a:extLst>
              <a:ext uri="{FF2B5EF4-FFF2-40B4-BE49-F238E27FC236}">
                <a16:creationId xmlns:a16="http://schemas.microsoft.com/office/drawing/2014/main" id="{AF7B168F-4051-D592-022E-396319D3A0D0}"/>
              </a:ext>
            </a:extLst>
          </p:cNvPr>
          <p:cNvSpPr txBox="1"/>
          <p:nvPr userDrawn="1"/>
        </p:nvSpPr>
        <p:spPr>
          <a:xfrm>
            <a:off x="11784541" y="6546669"/>
            <a:ext cx="454081" cy="276999"/>
          </a:xfrm>
          <a:prstGeom prst="rect">
            <a:avLst/>
          </a:prstGeom>
          <a:noFill/>
        </p:spPr>
        <p:txBody>
          <a:bodyPr wrap="square" rtlCol="0">
            <a:spAutoFit/>
          </a:bodyPr>
          <a:lstStyle/>
          <a:p>
            <a:fld id="{6B0E28E9-B515-4FFB-8249-247DE2D6692E}" type="slidenum">
              <a:rPr lang="en-US" sz="1200" smtClean="0">
                <a:solidFill>
                  <a:schemeClr val="tx1"/>
                </a:solidFill>
              </a:rPr>
              <a:t>‹#›</a:t>
            </a:fld>
            <a:endParaRPr lang="en-US" sz="1200">
              <a:solidFill>
                <a:schemeClr val="tx1"/>
              </a:solidFill>
            </a:endParaRPr>
          </a:p>
        </p:txBody>
      </p:sp>
    </p:spTree>
    <p:extLst>
      <p:ext uri="{BB962C8B-B14F-4D97-AF65-F5344CB8AC3E}">
        <p14:creationId xmlns:p14="http://schemas.microsoft.com/office/powerpoint/2010/main" val="3351357231"/>
      </p:ext>
    </p:extLst>
  </p:cSld>
  <p:clrMap bg1="lt1" tx1="dk1" bg2="lt2" tx2="dk2" accent1="accent1" accent2="accent2" accent3="accent3" accent4="accent4" accent5="accent5" accent6="accent6" hlink="hlink" folHlink="folHlink"/>
  <p:sldLayoutIdLst>
    <p:sldLayoutId id="2147483690" r:id="rId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8124195"/>
      </p:ext>
    </p:extLst>
  </p:cSld>
  <p:clrMap bg1="lt1" tx1="dk1" bg2="lt2" tx2="dk2" accent1="accent1" accent2="accent2" accent3="accent3" accent4="accent4" accent5="accent5" accent6="accent6" hlink="hlink" folHlink="folHlink"/>
  <p:sldLayoutIdLst>
    <p:sldLayoutId id="2147483692" r:id="rId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B8939C-633F-4C24-9B4B-FF8E8AE01604}" type="datetimeFigureOut">
              <a:rPr lang="en-US" smtClean="0"/>
              <a:t>10/7/2024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3BBB45-16DD-416F-8625-F3AC4A1BBCBC}" type="slidenum">
              <a:rPr lang="en-US" smtClean="0"/>
              <a:t>‹#›</a:t>
            </a:fld>
            <a:endParaRPr lang="en-US"/>
          </a:p>
        </p:txBody>
      </p:sp>
    </p:spTree>
    <p:extLst>
      <p:ext uri="{BB962C8B-B14F-4D97-AF65-F5344CB8AC3E}">
        <p14:creationId xmlns:p14="http://schemas.microsoft.com/office/powerpoint/2010/main" val="359293463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212498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Lst>
  <p:txStyles>
    <p:titleStyle>
      <a:lvl1pPr algn="ctr" defTabSz="1097280" rtl="0" eaLnBrk="1" latinLnBrk="0" hangingPunct="1">
        <a:spcBef>
          <a:spcPct val="0"/>
        </a:spcBef>
        <a:buNone/>
        <a:defRPr sz="5280" kern="1200">
          <a:solidFill>
            <a:schemeClr val="tx1"/>
          </a:solidFill>
          <a:latin typeface="+mj-lt"/>
          <a:ea typeface="+mj-ea"/>
          <a:cs typeface="+mj-cs"/>
        </a:defRPr>
      </a:lvl1pPr>
    </p:titleStyle>
    <p:bodyStyle>
      <a:lvl1pPr marL="411480" indent="-411480" algn="l" defTabSz="1097280" rtl="0" eaLnBrk="1" latinLnBrk="0" hangingPunct="1">
        <a:spcBef>
          <a:spcPct val="20000"/>
        </a:spcBef>
        <a:buFont typeface="Arial" pitchFamily="34" charset="0"/>
        <a:buChar char="•"/>
        <a:defRPr sz="3840" kern="1200">
          <a:solidFill>
            <a:schemeClr val="tx1"/>
          </a:solidFill>
          <a:latin typeface="+mn-lt"/>
          <a:ea typeface="+mn-ea"/>
          <a:cs typeface="+mn-cs"/>
        </a:defRPr>
      </a:lvl1pPr>
      <a:lvl2pPr marL="891540" indent="-342900" algn="l" defTabSz="1097280" rtl="0" eaLnBrk="1" latinLnBrk="0" hangingPunct="1">
        <a:spcBef>
          <a:spcPct val="20000"/>
        </a:spcBef>
        <a:buFont typeface="Arial" pitchFamily="34" charset="0"/>
        <a:buChar char="–"/>
        <a:defRPr sz="3360" kern="1200">
          <a:solidFill>
            <a:schemeClr val="tx1"/>
          </a:solidFill>
          <a:latin typeface="+mn-lt"/>
          <a:ea typeface="+mn-ea"/>
          <a:cs typeface="+mn-cs"/>
        </a:defRPr>
      </a:lvl2pPr>
      <a:lvl3pPr marL="1371600" indent="-274320" algn="l" defTabSz="1097280" rtl="0" eaLnBrk="1" latinLnBrk="0" hangingPunct="1">
        <a:spcBef>
          <a:spcPct val="20000"/>
        </a:spcBef>
        <a:buFont typeface="Arial" pitchFamily="34" charset="0"/>
        <a:buChar char="•"/>
        <a:defRPr sz="2880" kern="1200">
          <a:solidFill>
            <a:schemeClr val="tx1"/>
          </a:solidFill>
          <a:latin typeface="+mn-lt"/>
          <a:ea typeface="+mn-ea"/>
          <a:cs typeface="+mn-cs"/>
        </a:defRPr>
      </a:lvl3pPr>
      <a:lvl4pPr marL="19202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6888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1pPr>
            <a:lvl2pPr lvl="1"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2pPr>
            <a:lvl3pPr lvl="2"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3pPr>
            <a:lvl4pPr lvl="3"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4pPr>
            <a:lvl5pPr lvl="4"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5pPr>
            <a:lvl6pPr lvl="5"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6pPr>
            <a:lvl7pPr lvl="6"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7pPr>
            <a:lvl8pPr lvl="7"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8pPr>
            <a:lvl9pPr lvl="8" algn="ctr" rtl="0">
              <a:spcBef>
                <a:spcPts val="0"/>
              </a:spcBef>
              <a:spcAft>
                <a:spcPts val="0"/>
              </a:spcAft>
              <a:buClr>
                <a:schemeClr val="dk1"/>
              </a:buClr>
              <a:buSzPts val="3000"/>
              <a:buFont typeface="Abel"/>
              <a:buNone/>
              <a:defRPr sz="3000" b="1">
                <a:solidFill>
                  <a:schemeClr val="dk1"/>
                </a:solidFill>
                <a:latin typeface="Abel"/>
                <a:ea typeface="Abel"/>
                <a:cs typeface="Abel"/>
                <a:sym typeface="Abel"/>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1pPr>
            <a:lvl2pPr marL="914400" lvl="1"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2pPr>
            <a:lvl3pPr marL="1371600" lvl="2"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3pPr>
            <a:lvl4pPr marL="1828800" lvl="3"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4pPr>
            <a:lvl5pPr marL="2286000" lvl="4"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5pPr>
            <a:lvl6pPr marL="2743200" lvl="5"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6pPr>
            <a:lvl7pPr marL="3200400" lvl="6"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7pPr>
            <a:lvl8pPr marL="3657600" lvl="7"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8pPr>
            <a:lvl9pPr marL="4114800" lvl="8" indent="-304800">
              <a:lnSpc>
                <a:spcPct val="100000"/>
              </a:lnSpc>
              <a:spcBef>
                <a:spcPts val="0"/>
              </a:spcBef>
              <a:spcAft>
                <a:spcPts val="0"/>
              </a:spcAft>
              <a:buClr>
                <a:schemeClr val="dk1"/>
              </a:buClr>
              <a:buSzPts val="1200"/>
              <a:buFont typeface="Abel"/>
              <a:buChar char="■"/>
              <a:defRPr sz="1200">
                <a:solidFill>
                  <a:schemeClr val="dk1"/>
                </a:solidFill>
                <a:latin typeface="Abel"/>
                <a:ea typeface="Abel"/>
                <a:cs typeface="Abel"/>
                <a:sym typeface="Abel"/>
              </a:defRPr>
            </a:lvl9pPr>
          </a:lstStyle>
          <a:p>
            <a:endParaRPr/>
          </a:p>
        </p:txBody>
      </p:sp>
    </p:spTree>
    <p:extLst>
      <p:ext uri="{BB962C8B-B14F-4D97-AF65-F5344CB8AC3E}">
        <p14:creationId xmlns:p14="http://schemas.microsoft.com/office/powerpoint/2010/main" val="1950826807"/>
      </p:ext>
    </p:extLst>
  </p:cSld>
  <p:clrMap bg1="lt1" tx1="dk1" bg2="dk2"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2024/10/7</a:t>
            </a:fld>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4"/>
    </p:custDataLst>
    <p:extLst>
      <p:ext uri="{BB962C8B-B14F-4D97-AF65-F5344CB8AC3E}">
        <p14:creationId xmlns:p14="http://schemas.microsoft.com/office/powerpoint/2010/main" val="342564554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0.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png"/></Relationships>
</file>

<file path=ppt/slides/_rels/slide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0.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png"/></Relationships>
</file>

<file path=ppt/slides/_rels/slide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6.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7.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48.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48.jpeg"/><Relationship Id="rId5" Type="http://schemas.openxmlformats.org/officeDocument/2006/relationships/image" Target="../media/image60.jpeg"/><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48.jpeg"/><Relationship Id="rId4" Type="http://schemas.openxmlformats.org/officeDocument/2006/relationships/image" Target="../media/image62.png"/></Relationships>
</file>

<file path=ppt/slides/_rels/slide1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oleObject" Target="../embeddings/oleObject1.bin"/><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1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12" Type="http://schemas.openxmlformats.org/officeDocument/2006/relationships/image" Target="../media/image48.jpeg"/><Relationship Id="rId2" Type="http://schemas.openxmlformats.org/officeDocument/2006/relationships/image" Target="../media/image66.jpeg"/><Relationship Id="rId1" Type="http://schemas.openxmlformats.org/officeDocument/2006/relationships/slideLayout" Target="../slideLayouts/slideLayout3.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jpeg"/><Relationship Id="rId10" Type="http://schemas.openxmlformats.org/officeDocument/2006/relationships/image" Target="../media/image74.jpeg"/><Relationship Id="rId4" Type="http://schemas.openxmlformats.org/officeDocument/2006/relationships/image" Target="../media/image68.jpeg"/><Relationship Id="rId9" Type="http://schemas.openxmlformats.org/officeDocument/2006/relationships/image" Target="../media/image73.jpe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7.xml"/></Relationships>
</file>

<file path=ppt/slides/_rels/slide2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slideLayout" Target="../slideLayouts/slideLayout61.xml"/><Relationship Id="rId4" Type="http://schemas.openxmlformats.org/officeDocument/2006/relationships/tags" Target="../tags/tag66.xml"/></Relationships>
</file>

<file path=ppt/slides/_rels/slide23.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slideLayout" Target="../slideLayouts/slideLayout62.xml"/><Relationship Id="rId4" Type="http://schemas.openxmlformats.org/officeDocument/2006/relationships/tags" Target="../tags/tag70.xml"/></Relationships>
</file>

<file path=ppt/slides/_rels/slide24.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slideLayout" Target="../slideLayouts/slideLayout62.xml"/><Relationship Id="rId5" Type="http://schemas.openxmlformats.org/officeDocument/2006/relationships/tags" Target="../tags/tag75.xml"/><Relationship Id="rId4" Type="http://schemas.openxmlformats.org/officeDocument/2006/relationships/tags" Target="../tags/tag7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77.xml"/><Relationship Id="rId1" Type="http://schemas.openxmlformats.org/officeDocument/2006/relationships/tags" Target="../tags/tag76.xml"/></Relationships>
</file>

<file path=ppt/slides/_rels/slide26.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83.png"/><Relationship Id="rId5" Type="http://schemas.openxmlformats.org/officeDocument/2006/relationships/notesSlide" Target="../notesSlides/notesSlide5.xml"/><Relationship Id="rId4" Type="http://schemas.openxmlformats.org/officeDocument/2006/relationships/slideLayout" Target="../slideLayouts/slideLayout62.xml"/></Relationships>
</file>

<file path=ppt/slides/_rels/slide27.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slideLayout" Target="../slideLayouts/slideLayout62.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tags" Target="../tags/tag94.xml"/><Relationship Id="rId5" Type="http://schemas.openxmlformats.org/officeDocument/2006/relationships/tags" Target="../tags/tag88.xml"/><Relationship Id="rId10" Type="http://schemas.openxmlformats.org/officeDocument/2006/relationships/tags" Target="../tags/tag93.xml"/><Relationship Id="rId4" Type="http://schemas.openxmlformats.org/officeDocument/2006/relationships/tags" Target="../tags/tag87.xml"/><Relationship Id="rId9" Type="http://schemas.openxmlformats.org/officeDocument/2006/relationships/tags" Target="../tags/tag9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9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97.xml"/><Relationship Id="rId1" Type="http://schemas.openxmlformats.org/officeDocument/2006/relationships/tags" Target="../tags/tag9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98.xml"/></Relationships>
</file>

<file path=ppt/slides/_rels/slide32.xml.rels><?xml version="1.0" encoding="UTF-8" standalone="yes"?>
<Relationships xmlns="http://schemas.openxmlformats.org/package/2006/relationships"><Relationship Id="rId13" Type="http://schemas.openxmlformats.org/officeDocument/2006/relationships/tags" Target="../tags/tag111.xml"/><Relationship Id="rId18" Type="http://schemas.openxmlformats.org/officeDocument/2006/relationships/image" Target="../media/image85.jpeg"/><Relationship Id="rId26" Type="http://schemas.openxmlformats.org/officeDocument/2006/relationships/image" Target="../media/image93.jpeg"/><Relationship Id="rId3" Type="http://schemas.openxmlformats.org/officeDocument/2006/relationships/tags" Target="../tags/tag101.xml"/><Relationship Id="rId21" Type="http://schemas.openxmlformats.org/officeDocument/2006/relationships/image" Target="../media/image88.jpeg"/><Relationship Id="rId34" Type="http://schemas.openxmlformats.org/officeDocument/2006/relationships/image" Target="../media/image101.jpeg"/><Relationship Id="rId7" Type="http://schemas.openxmlformats.org/officeDocument/2006/relationships/tags" Target="../tags/tag105.xml"/><Relationship Id="rId12" Type="http://schemas.openxmlformats.org/officeDocument/2006/relationships/tags" Target="../tags/tag110.xml"/><Relationship Id="rId17" Type="http://schemas.openxmlformats.org/officeDocument/2006/relationships/image" Target="../media/image84.jpeg"/><Relationship Id="rId25" Type="http://schemas.openxmlformats.org/officeDocument/2006/relationships/image" Target="../media/image92.jpeg"/><Relationship Id="rId33" Type="http://schemas.openxmlformats.org/officeDocument/2006/relationships/image" Target="../media/image100.jpeg"/><Relationship Id="rId2" Type="http://schemas.openxmlformats.org/officeDocument/2006/relationships/tags" Target="../tags/tag100.xml"/><Relationship Id="rId16" Type="http://schemas.openxmlformats.org/officeDocument/2006/relationships/slideLayout" Target="../slideLayouts/slideLayout62.xml"/><Relationship Id="rId20" Type="http://schemas.openxmlformats.org/officeDocument/2006/relationships/image" Target="../media/image87.jpeg"/><Relationship Id="rId29" Type="http://schemas.openxmlformats.org/officeDocument/2006/relationships/image" Target="../media/image96.jpeg"/><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24" Type="http://schemas.openxmlformats.org/officeDocument/2006/relationships/image" Target="../media/image91.jpeg"/><Relationship Id="rId32" Type="http://schemas.openxmlformats.org/officeDocument/2006/relationships/image" Target="../media/image99.jpeg"/><Relationship Id="rId5" Type="http://schemas.openxmlformats.org/officeDocument/2006/relationships/tags" Target="../tags/tag103.xml"/><Relationship Id="rId15" Type="http://schemas.openxmlformats.org/officeDocument/2006/relationships/tags" Target="../tags/tag113.xml"/><Relationship Id="rId23" Type="http://schemas.openxmlformats.org/officeDocument/2006/relationships/image" Target="../media/image90.jpeg"/><Relationship Id="rId28" Type="http://schemas.openxmlformats.org/officeDocument/2006/relationships/image" Target="../media/image95.jpeg"/><Relationship Id="rId10" Type="http://schemas.openxmlformats.org/officeDocument/2006/relationships/tags" Target="../tags/tag108.xml"/><Relationship Id="rId19" Type="http://schemas.openxmlformats.org/officeDocument/2006/relationships/image" Target="../media/image86.jpeg"/><Relationship Id="rId31" Type="http://schemas.openxmlformats.org/officeDocument/2006/relationships/image" Target="../media/image98.jpeg"/><Relationship Id="rId4" Type="http://schemas.openxmlformats.org/officeDocument/2006/relationships/tags" Target="../tags/tag102.xml"/><Relationship Id="rId9" Type="http://schemas.openxmlformats.org/officeDocument/2006/relationships/tags" Target="../tags/tag107.xml"/><Relationship Id="rId14" Type="http://schemas.openxmlformats.org/officeDocument/2006/relationships/tags" Target="../tags/tag112.xml"/><Relationship Id="rId22" Type="http://schemas.openxmlformats.org/officeDocument/2006/relationships/image" Target="../media/image89.jpeg"/><Relationship Id="rId27" Type="http://schemas.openxmlformats.org/officeDocument/2006/relationships/image" Target="../media/image94.png"/><Relationship Id="rId30" Type="http://schemas.openxmlformats.org/officeDocument/2006/relationships/image" Target="../media/image97.jpeg"/><Relationship Id="rId8" Type="http://schemas.openxmlformats.org/officeDocument/2006/relationships/tags" Target="../tags/tag106.xml"/></Relationships>
</file>

<file path=ppt/slides/_rels/slide33.xml.rels><?xml version="1.0" encoding="UTF-8" standalone="yes"?>
<Relationships xmlns="http://schemas.openxmlformats.org/package/2006/relationships"><Relationship Id="rId13" Type="http://schemas.openxmlformats.org/officeDocument/2006/relationships/tags" Target="../tags/tag126.xml"/><Relationship Id="rId18" Type="http://schemas.openxmlformats.org/officeDocument/2006/relationships/tags" Target="../tags/tag131.xml"/><Relationship Id="rId26" Type="http://schemas.openxmlformats.org/officeDocument/2006/relationships/tags" Target="../tags/tag139.xml"/><Relationship Id="rId39" Type="http://schemas.openxmlformats.org/officeDocument/2006/relationships/image" Target="../media/image92.jpeg"/><Relationship Id="rId21" Type="http://schemas.openxmlformats.org/officeDocument/2006/relationships/tags" Target="../tags/tag134.xml"/><Relationship Id="rId34" Type="http://schemas.openxmlformats.org/officeDocument/2006/relationships/image" Target="../media/image84.jpeg"/><Relationship Id="rId42" Type="http://schemas.openxmlformats.org/officeDocument/2006/relationships/image" Target="../media/image95.jpeg"/><Relationship Id="rId7" Type="http://schemas.openxmlformats.org/officeDocument/2006/relationships/tags" Target="../tags/tag120.xml"/><Relationship Id="rId2" Type="http://schemas.openxmlformats.org/officeDocument/2006/relationships/tags" Target="../tags/tag115.xml"/><Relationship Id="rId16" Type="http://schemas.openxmlformats.org/officeDocument/2006/relationships/tags" Target="../tags/tag129.xml"/><Relationship Id="rId29" Type="http://schemas.openxmlformats.org/officeDocument/2006/relationships/tags" Target="../tags/tag142.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tags" Target="../tags/tag124.xml"/><Relationship Id="rId24" Type="http://schemas.openxmlformats.org/officeDocument/2006/relationships/tags" Target="../tags/tag137.xml"/><Relationship Id="rId32" Type="http://schemas.openxmlformats.org/officeDocument/2006/relationships/slideLayout" Target="../slideLayouts/slideLayout62.xml"/><Relationship Id="rId37" Type="http://schemas.openxmlformats.org/officeDocument/2006/relationships/image" Target="../media/image90.jpeg"/><Relationship Id="rId40" Type="http://schemas.openxmlformats.org/officeDocument/2006/relationships/image" Target="../media/image93.jpeg"/><Relationship Id="rId45" Type="http://schemas.openxmlformats.org/officeDocument/2006/relationships/image" Target="../media/image98.jpeg"/><Relationship Id="rId5" Type="http://schemas.openxmlformats.org/officeDocument/2006/relationships/tags" Target="../tags/tag118.xml"/><Relationship Id="rId15" Type="http://schemas.openxmlformats.org/officeDocument/2006/relationships/tags" Target="../tags/tag128.xml"/><Relationship Id="rId23" Type="http://schemas.openxmlformats.org/officeDocument/2006/relationships/tags" Target="../tags/tag136.xml"/><Relationship Id="rId28" Type="http://schemas.openxmlformats.org/officeDocument/2006/relationships/tags" Target="../tags/tag141.xml"/><Relationship Id="rId36" Type="http://schemas.openxmlformats.org/officeDocument/2006/relationships/image" Target="../media/image86.jpeg"/><Relationship Id="rId10" Type="http://schemas.openxmlformats.org/officeDocument/2006/relationships/tags" Target="../tags/tag123.xml"/><Relationship Id="rId19" Type="http://schemas.openxmlformats.org/officeDocument/2006/relationships/tags" Target="../tags/tag132.xml"/><Relationship Id="rId31" Type="http://schemas.openxmlformats.org/officeDocument/2006/relationships/tags" Target="../tags/tag144.xml"/><Relationship Id="rId44" Type="http://schemas.openxmlformats.org/officeDocument/2006/relationships/image" Target="../media/image97.jpeg"/><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tags" Target="../tags/tag127.xml"/><Relationship Id="rId22" Type="http://schemas.openxmlformats.org/officeDocument/2006/relationships/tags" Target="../tags/tag135.xml"/><Relationship Id="rId27" Type="http://schemas.openxmlformats.org/officeDocument/2006/relationships/tags" Target="../tags/tag140.xml"/><Relationship Id="rId30" Type="http://schemas.openxmlformats.org/officeDocument/2006/relationships/tags" Target="../tags/tag143.xml"/><Relationship Id="rId35" Type="http://schemas.openxmlformats.org/officeDocument/2006/relationships/image" Target="../media/image85.jpeg"/><Relationship Id="rId43" Type="http://schemas.openxmlformats.org/officeDocument/2006/relationships/image" Target="../media/image96.jpeg"/><Relationship Id="rId8" Type="http://schemas.openxmlformats.org/officeDocument/2006/relationships/tags" Target="../tags/tag121.xml"/><Relationship Id="rId3" Type="http://schemas.openxmlformats.org/officeDocument/2006/relationships/tags" Target="../tags/tag116.xml"/><Relationship Id="rId12" Type="http://schemas.openxmlformats.org/officeDocument/2006/relationships/tags" Target="../tags/tag125.xml"/><Relationship Id="rId17" Type="http://schemas.openxmlformats.org/officeDocument/2006/relationships/tags" Target="../tags/tag130.xml"/><Relationship Id="rId25" Type="http://schemas.openxmlformats.org/officeDocument/2006/relationships/tags" Target="../tags/tag138.xml"/><Relationship Id="rId33" Type="http://schemas.openxmlformats.org/officeDocument/2006/relationships/image" Target="../media/image89.jpeg"/><Relationship Id="rId38" Type="http://schemas.openxmlformats.org/officeDocument/2006/relationships/image" Target="../media/image91.jpeg"/><Relationship Id="rId46" Type="http://schemas.openxmlformats.org/officeDocument/2006/relationships/image" Target="../media/image99.jpeg"/><Relationship Id="rId20" Type="http://schemas.openxmlformats.org/officeDocument/2006/relationships/tags" Target="../tags/tag133.xml"/><Relationship Id="rId41" Type="http://schemas.openxmlformats.org/officeDocument/2006/relationships/image" Target="../media/image94.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145.xml"/></Relationships>
</file>

<file path=ppt/slides/_rels/slide35.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image" Target="../media/image102.png"/><Relationship Id="rId4"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image" Target="../media/image103.jpeg"/><Relationship Id="rId5" Type="http://schemas.openxmlformats.org/officeDocument/2006/relationships/slideLayout" Target="../slideLayouts/slideLayout62.xml"/><Relationship Id="rId4" Type="http://schemas.openxmlformats.org/officeDocument/2006/relationships/tags" Target="../tags/tag152.xml"/></Relationships>
</file>

<file path=ppt/slides/_rels/slide37.xml.rels><?xml version="1.0" encoding="UTF-8" standalone="yes"?>
<Relationships xmlns="http://schemas.openxmlformats.org/package/2006/relationships"><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 Id="rId5" Type="http://schemas.openxmlformats.org/officeDocument/2006/relationships/image" Target="../media/image104.jpeg"/><Relationship Id="rId4"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 Id="rId5" Type="http://schemas.openxmlformats.org/officeDocument/2006/relationships/image" Target="../media/image105.jpeg"/><Relationship Id="rId4"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160.xml"/><Relationship Id="rId1" Type="http://schemas.openxmlformats.org/officeDocument/2006/relationships/tags" Target="../tags/tag159.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161.xml"/></Relationships>
</file>

<file path=ppt/slides/_rels/slide41.xml.rels><?xml version="1.0" encoding="UTF-8" standalone="yes"?>
<Relationships xmlns="http://schemas.openxmlformats.org/package/2006/relationships"><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 Id="rId4" Type="http://schemas.openxmlformats.org/officeDocument/2006/relationships/slideLayout" Target="../slideLayouts/slideLayout62.xml"/></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tags" Target="../tags/tag167.xml"/><Relationship Id="rId7" Type="http://schemas.openxmlformats.org/officeDocument/2006/relationships/tags" Target="../tags/tag171.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5" Type="http://schemas.openxmlformats.org/officeDocument/2006/relationships/tags" Target="../tags/tag169.xml"/><Relationship Id="rId10" Type="http://schemas.openxmlformats.org/officeDocument/2006/relationships/image" Target="../media/image107.png"/><Relationship Id="rId4" Type="http://schemas.openxmlformats.org/officeDocument/2006/relationships/tags" Target="../tags/tag168.xml"/><Relationship Id="rId9" Type="http://schemas.openxmlformats.org/officeDocument/2006/relationships/image" Target="../media/image106.jpeg"/></Relationships>
</file>

<file path=ppt/slides/_rels/slide43.xml.rels><?xml version="1.0" encoding="UTF-8" standalone="yes"?>
<Relationships xmlns="http://schemas.openxmlformats.org/package/2006/relationships"><Relationship Id="rId3" Type="http://schemas.openxmlformats.org/officeDocument/2006/relationships/tags" Target="../tags/tag174.xml"/><Relationship Id="rId7" Type="http://schemas.openxmlformats.org/officeDocument/2006/relationships/image" Target="../media/image108.jpeg"/><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slideLayout" Target="../slideLayouts/slideLayout72.xml"/><Relationship Id="rId5" Type="http://schemas.openxmlformats.org/officeDocument/2006/relationships/tags" Target="../tags/tag176.xml"/><Relationship Id="rId4" Type="http://schemas.openxmlformats.org/officeDocument/2006/relationships/tags" Target="../tags/tag175.xml"/></Relationships>
</file>

<file path=ppt/slides/_rels/slide44.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tags" Target="../tags/tag179.xml"/><Relationship Id="rId7" Type="http://schemas.openxmlformats.org/officeDocument/2006/relationships/slideLayout" Target="../slideLayouts/slideLayout72.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9" Type="http://schemas.openxmlformats.org/officeDocument/2006/relationships/image" Target="../media/image107.png"/></Relationships>
</file>

<file path=ppt/slides/_rels/slide45.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tags" Target="../tags/tag185.xml"/><Relationship Id="rId7" Type="http://schemas.openxmlformats.org/officeDocument/2006/relationships/slideLayout" Target="../slideLayouts/slideLayout72.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tags" Target="../tags/tag190.xml"/><Relationship Id="rId1" Type="http://schemas.openxmlformats.org/officeDocument/2006/relationships/tags" Target="../tags/tag189.xml"/><Relationship Id="rId4" Type="http://schemas.openxmlformats.org/officeDocument/2006/relationships/notesSlide" Target="../notesSlides/notesSlide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192.xml"/><Relationship Id="rId1" Type="http://schemas.openxmlformats.org/officeDocument/2006/relationships/tags" Target="../tags/tag191.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193.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194.xml"/></Relationships>
</file>

<file path=ppt/slides/_rels/slide50.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tags" Target="../tags/tag197.xml"/><Relationship Id="rId7" Type="http://schemas.openxmlformats.org/officeDocument/2006/relationships/image" Target="../media/image113.jpeg"/><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slideLayout" Target="../slideLayouts/slideLayout61.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198.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199.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61.xml"/><Relationship Id="rId1" Type="http://schemas.openxmlformats.org/officeDocument/2006/relationships/tags" Target="../tags/tag200.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202.xml"/><Relationship Id="rId1" Type="http://schemas.openxmlformats.org/officeDocument/2006/relationships/tags" Target="../tags/tag201.xml"/><Relationship Id="rId4" Type="http://schemas.openxmlformats.org/officeDocument/2006/relationships/image" Target="../media/image115.jpeg"/></Relationships>
</file>

<file path=ppt/slides/_rels/slide55.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tags" Target="../tags/tag205.xml"/><Relationship Id="rId7" Type="http://schemas.openxmlformats.org/officeDocument/2006/relationships/image" Target="../media/image116.jpeg"/><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notesSlide" Target="../notesSlides/notesSlide7.xml"/><Relationship Id="rId5" Type="http://schemas.openxmlformats.org/officeDocument/2006/relationships/slideLayout" Target="../slideLayouts/slideLayout62.xml"/><Relationship Id="rId4" Type="http://schemas.openxmlformats.org/officeDocument/2006/relationships/tags" Target="../tags/tag206.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207.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208.xml"/></Relationships>
</file>

<file path=ppt/slides/_rels/slide58.xml.rels><?xml version="1.0" encoding="UTF-8" standalone="yes"?>
<Relationships xmlns="http://schemas.openxmlformats.org/package/2006/relationships"><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image" Target="../media/image118.jpeg"/><Relationship Id="rId5" Type="http://schemas.openxmlformats.org/officeDocument/2006/relationships/slideLayout" Target="../slideLayouts/slideLayout62.xml"/><Relationship Id="rId4" Type="http://schemas.openxmlformats.org/officeDocument/2006/relationships/tags" Target="../tags/tag212.xml"/></Relationships>
</file>

<file path=ppt/slides/_rels/slide59.xml.rels><?xml version="1.0" encoding="UTF-8" standalone="yes"?>
<Relationships xmlns="http://schemas.openxmlformats.org/package/2006/relationships"><Relationship Id="rId8" Type="http://schemas.openxmlformats.org/officeDocument/2006/relationships/tags" Target="../tags/tag220.xml"/><Relationship Id="rId13" Type="http://schemas.openxmlformats.org/officeDocument/2006/relationships/tags" Target="../tags/tag225.xml"/><Relationship Id="rId18" Type="http://schemas.openxmlformats.org/officeDocument/2006/relationships/tags" Target="../tags/tag230.xml"/><Relationship Id="rId3" Type="http://schemas.openxmlformats.org/officeDocument/2006/relationships/tags" Target="../tags/tag215.xml"/><Relationship Id="rId21" Type="http://schemas.openxmlformats.org/officeDocument/2006/relationships/slideLayout" Target="../slideLayouts/slideLayout61.xml"/><Relationship Id="rId7" Type="http://schemas.openxmlformats.org/officeDocument/2006/relationships/tags" Target="../tags/tag219.xml"/><Relationship Id="rId12" Type="http://schemas.openxmlformats.org/officeDocument/2006/relationships/tags" Target="../tags/tag224.xml"/><Relationship Id="rId17" Type="http://schemas.openxmlformats.org/officeDocument/2006/relationships/tags" Target="../tags/tag229.xml"/><Relationship Id="rId2" Type="http://schemas.openxmlformats.org/officeDocument/2006/relationships/tags" Target="../tags/tag214.xml"/><Relationship Id="rId16" Type="http://schemas.openxmlformats.org/officeDocument/2006/relationships/tags" Target="../tags/tag228.xml"/><Relationship Id="rId20" Type="http://schemas.openxmlformats.org/officeDocument/2006/relationships/tags" Target="../tags/tag232.xml"/><Relationship Id="rId1" Type="http://schemas.openxmlformats.org/officeDocument/2006/relationships/tags" Target="../tags/tag213.xml"/><Relationship Id="rId6" Type="http://schemas.openxmlformats.org/officeDocument/2006/relationships/tags" Target="../tags/tag218.xml"/><Relationship Id="rId11" Type="http://schemas.openxmlformats.org/officeDocument/2006/relationships/tags" Target="../tags/tag223.xml"/><Relationship Id="rId5" Type="http://schemas.openxmlformats.org/officeDocument/2006/relationships/tags" Target="../tags/tag217.xml"/><Relationship Id="rId15" Type="http://schemas.openxmlformats.org/officeDocument/2006/relationships/tags" Target="../tags/tag227.xml"/><Relationship Id="rId10" Type="http://schemas.openxmlformats.org/officeDocument/2006/relationships/tags" Target="../tags/tag222.xml"/><Relationship Id="rId19" Type="http://schemas.openxmlformats.org/officeDocument/2006/relationships/tags" Target="../tags/tag231.xml"/><Relationship Id="rId4" Type="http://schemas.openxmlformats.org/officeDocument/2006/relationships/tags" Target="../tags/tag216.xml"/><Relationship Id="rId9" Type="http://schemas.openxmlformats.org/officeDocument/2006/relationships/tags" Target="../tags/tag221.xml"/><Relationship Id="rId14" Type="http://schemas.openxmlformats.org/officeDocument/2006/relationships/tags" Target="../tags/tag226.xml"/><Relationship Id="rId22" Type="http://schemas.openxmlformats.org/officeDocument/2006/relationships/image" Target="../media/image118.jpeg"/></Relationships>
</file>

<file path=ppt/slides/_rels/slide60.xml.rels><?xml version="1.0" encoding="UTF-8" standalone="yes"?>
<Relationships xmlns="http://schemas.openxmlformats.org/package/2006/relationships"><Relationship Id="rId8" Type="http://schemas.openxmlformats.org/officeDocument/2006/relationships/tags" Target="../tags/tag240.xml"/><Relationship Id="rId3" Type="http://schemas.openxmlformats.org/officeDocument/2006/relationships/tags" Target="../tags/tag235.xml"/><Relationship Id="rId7" Type="http://schemas.openxmlformats.org/officeDocument/2006/relationships/tags" Target="../tags/tag239.xml"/><Relationship Id="rId12" Type="http://schemas.openxmlformats.org/officeDocument/2006/relationships/slideLayout" Target="../slideLayouts/slideLayout62.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11" Type="http://schemas.openxmlformats.org/officeDocument/2006/relationships/tags" Target="../tags/tag243.xml"/><Relationship Id="rId5" Type="http://schemas.openxmlformats.org/officeDocument/2006/relationships/tags" Target="../tags/tag237.xml"/><Relationship Id="rId10" Type="http://schemas.openxmlformats.org/officeDocument/2006/relationships/tags" Target="../tags/tag242.xml"/><Relationship Id="rId4" Type="http://schemas.openxmlformats.org/officeDocument/2006/relationships/tags" Target="../tags/tag236.xml"/><Relationship Id="rId9" Type="http://schemas.openxmlformats.org/officeDocument/2006/relationships/tags" Target="../tags/tag241.xml"/></Relationships>
</file>

<file path=ppt/slides/_rels/slide61.xml.rels><?xml version="1.0" encoding="UTF-8" standalone="yes"?>
<Relationships xmlns="http://schemas.openxmlformats.org/package/2006/relationships"><Relationship Id="rId8" Type="http://schemas.openxmlformats.org/officeDocument/2006/relationships/tags" Target="../tags/tag251.xml"/><Relationship Id="rId3" Type="http://schemas.openxmlformats.org/officeDocument/2006/relationships/tags" Target="../tags/tag246.xml"/><Relationship Id="rId7" Type="http://schemas.openxmlformats.org/officeDocument/2006/relationships/tags" Target="../tags/tag250.xml"/><Relationship Id="rId12" Type="http://schemas.openxmlformats.org/officeDocument/2006/relationships/image" Target="../media/image119.png"/><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tags" Target="../tags/tag249.xml"/><Relationship Id="rId11" Type="http://schemas.openxmlformats.org/officeDocument/2006/relationships/slideLayout" Target="../slideLayouts/slideLayout61.xml"/><Relationship Id="rId5" Type="http://schemas.openxmlformats.org/officeDocument/2006/relationships/tags" Target="../tags/tag248.xml"/><Relationship Id="rId10" Type="http://schemas.openxmlformats.org/officeDocument/2006/relationships/tags" Target="../tags/tag253.xml"/><Relationship Id="rId4" Type="http://schemas.openxmlformats.org/officeDocument/2006/relationships/tags" Target="../tags/tag247.xml"/><Relationship Id="rId9" Type="http://schemas.openxmlformats.org/officeDocument/2006/relationships/tags" Target="../tags/tag252.xml"/></Relationships>
</file>

<file path=ppt/slides/_rels/slide62.xml.rels><?xml version="1.0" encoding="UTF-8" standalone="yes"?>
<Relationships xmlns="http://schemas.openxmlformats.org/package/2006/relationships"><Relationship Id="rId3" Type="http://schemas.openxmlformats.org/officeDocument/2006/relationships/tags" Target="../tags/tag256.xml"/><Relationship Id="rId7" Type="http://schemas.openxmlformats.org/officeDocument/2006/relationships/image" Target="../media/image120.jpeg"/><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slideLayout" Target="../slideLayouts/slideLayout62.xml"/><Relationship Id="rId5" Type="http://schemas.openxmlformats.org/officeDocument/2006/relationships/tags" Target="../tags/tag258.xml"/><Relationship Id="rId4" Type="http://schemas.openxmlformats.org/officeDocument/2006/relationships/tags" Target="../tags/tag257.xml"/></Relationships>
</file>

<file path=ppt/slides/_rels/slide63.xml.rels><?xml version="1.0" encoding="UTF-8" standalone="yes"?>
<Relationships xmlns="http://schemas.openxmlformats.org/package/2006/relationships"><Relationship Id="rId8" Type="http://schemas.openxmlformats.org/officeDocument/2006/relationships/tags" Target="../tags/tag266.xml"/><Relationship Id="rId13" Type="http://schemas.openxmlformats.org/officeDocument/2006/relationships/tags" Target="../tags/tag271.xml"/><Relationship Id="rId18" Type="http://schemas.openxmlformats.org/officeDocument/2006/relationships/tags" Target="../tags/tag276.xml"/><Relationship Id="rId3" Type="http://schemas.openxmlformats.org/officeDocument/2006/relationships/tags" Target="../tags/tag261.xml"/><Relationship Id="rId21" Type="http://schemas.openxmlformats.org/officeDocument/2006/relationships/tags" Target="../tags/tag279.xml"/><Relationship Id="rId7" Type="http://schemas.openxmlformats.org/officeDocument/2006/relationships/tags" Target="../tags/tag265.xml"/><Relationship Id="rId12" Type="http://schemas.openxmlformats.org/officeDocument/2006/relationships/tags" Target="../tags/tag270.xml"/><Relationship Id="rId17" Type="http://schemas.openxmlformats.org/officeDocument/2006/relationships/tags" Target="../tags/tag275.xml"/><Relationship Id="rId2" Type="http://schemas.openxmlformats.org/officeDocument/2006/relationships/tags" Target="../tags/tag260.xml"/><Relationship Id="rId16" Type="http://schemas.openxmlformats.org/officeDocument/2006/relationships/tags" Target="../tags/tag274.xml"/><Relationship Id="rId20" Type="http://schemas.openxmlformats.org/officeDocument/2006/relationships/tags" Target="../tags/tag278.xml"/><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tags" Target="../tags/tag269.xml"/><Relationship Id="rId5" Type="http://schemas.openxmlformats.org/officeDocument/2006/relationships/tags" Target="../tags/tag263.xml"/><Relationship Id="rId15" Type="http://schemas.openxmlformats.org/officeDocument/2006/relationships/tags" Target="../tags/tag273.xml"/><Relationship Id="rId23" Type="http://schemas.openxmlformats.org/officeDocument/2006/relationships/image" Target="../media/image120.jpeg"/><Relationship Id="rId10" Type="http://schemas.openxmlformats.org/officeDocument/2006/relationships/tags" Target="../tags/tag268.xml"/><Relationship Id="rId19" Type="http://schemas.openxmlformats.org/officeDocument/2006/relationships/tags" Target="../tags/tag277.xml"/><Relationship Id="rId4" Type="http://schemas.openxmlformats.org/officeDocument/2006/relationships/tags" Target="../tags/tag262.xml"/><Relationship Id="rId9" Type="http://schemas.openxmlformats.org/officeDocument/2006/relationships/tags" Target="../tags/tag267.xml"/><Relationship Id="rId14" Type="http://schemas.openxmlformats.org/officeDocument/2006/relationships/tags" Target="../tags/tag272.xml"/><Relationship Id="rId22" Type="http://schemas.openxmlformats.org/officeDocument/2006/relationships/slideLayout" Target="../slideLayouts/slideLayout62.xml"/></Relationships>
</file>

<file path=ppt/slides/_rels/slide64.xml.rels><?xml version="1.0" encoding="UTF-8" standalone="yes"?>
<Relationships xmlns="http://schemas.openxmlformats.org/package/2006/relationships"><Relationship Id="rId8" Type="http://schemas.openxmlformats.org/officeDocument/2006/relationships/tags" Target="../tags/tag287.xml"/><Relationship Id="rId3" Type="http://schemas.openxmlformats.org/officeDocument/2006/relationships/tags" Target="../tags/tag282.xml"/><Relationship Id="rId7" Type="http://schemas.openxmlformats.org/officeDocument/2006/relationships/tags" Target="../tags/tag286.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slideLayout" Target="../slideLayouts/slideLayout62.xml"/></Relationships>
</file>

<file path=ppt/slides/_rels/slide65.xml.rels><?xml version="1.0" encoding="UTF-8" standalone="yes"?>
<Relationships xmlns="http://schemas.openxmlformats.org/package/2006/relationships"><Relationship Id="rId3" Type="http://schemas.openxmlformats.org/officeDocument/2006/relationships/tags" Target="../tags/tag290.xml"/><Relationship Id="rId7" Type="http://schemas.openxmlformats.org/officeDocument/2006/relationships/slideLayout" Target="../slideLayouts/slideLayout62.xml"/><Relationship Id="rId2" Type="http://schemas.openxmlformats.org/officeDocument/2006/relationships/tags" Target="../tags/tag289.xml"/><Relationship Id="rId1" Type="http://schemas.openxmlformats.org/officeDocument/2006/relationships/tags" Target="../tags/tag288.xml"/><Relationship Id="rId6" Type="http://schemas.openxmlformats.org/officeDocument/2006/relationships/tags" Target="../tags/tag293.xml"/><Relationship Id="rId5" Type="http://schemas.openxmlformats.org/officeDocument/2006/relationships/tags" Target="../tags/tag292.xml"/><Relationship Id="rId4" Type="http://schemas.openxmlformats.org/officeDocument/2006/relationships/tags" Target="../tags/tag291.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295.xml"/><Relationship Id="rId1" Type="http://schemas.openxmlformats.org/officeDocument/2006/relationships/tags" Target="../tags/tag294.xml"/></Relationships>
</file>

<file path=ppt/slides/_rels/slide67.xml.rels><?xml version="1.0" encoding="UTF-8" standalone="yes"?>
<Relationships xmlns="http://schemas.openxmlformats.org/package/2006/relationships"><Relationship Id="rId3" Type="http://schemas.openxmlformats.org/officeDocument/2006/relationships/tags" Target="../tags/tag298.xml"/><Relationship Id="rId2" Type="http://schemas.openxmlformats.org/officeDocument/2006/relationships/tags" Target="../tags/tag297.xml"/><Relationship Id="rId1" Type="http://schemas.openxmlformats.org/officeDocument/2006/relationships/tags" Target="../tags/tag296.xml"/><Relationship Id="rId5" Type="http://schemas.openxmlformats.org/officeDocument/2006/relationships/image" Target="../media/image107.png"/><Relationship Id="rId4" Type="http://schemas.openxmlformats.org/officeDocument/2006/relationships/slideLayout" Target="../slideLayouts/slideLayout6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300.xml"/><Relationship Id="rId1" Type="http://schemas.openxmlformats.org/officeDocument/2006/relationships/tags" Target="../tags/tag299.xml"/></Relationships>
</file>

<file path=ppt/slides/_rels/slide69.xml.rels><?xml version="1.0" encoding="UTF-8" standalone="yes"?>
<Relationships xmlns="http://schemas.openxmlformats.org/package/2006/relationships"><Relationship Id="rId8" Type="http://schemas.openxmlformats.org/officeDocument/2006/relationships/tags" Target="../tags/tag308.xml"/><Relationship Id="rId13" Type="http://schemas.openxmlformats.org/officeDocument/2006/relationships/tags" Target="../tags/tag313.xml"/><Relationship Id="rId18" Type="http://schemas.openxmlformats.org/officeDocument/2006/relationships/tags" Target="../tags/tag318.xml"/><Relationship Id="rId26" Type="http://schemas.openxmlformats.org/officeDocument/2006/relationships/tags" Target="../tags/tag326.xml"/><Relationship Id="rId3" Type="http://schemas.openxmlformats.org/officeDocument/2006/relationships/tags" Target="../tags/tag303.xml"/><Relationship Id="rId21" Type="http://schemas.openxmlformats.org/officeDocument/2006/relationships/tags" Target="../tags/tag321.xml"/><Relationship Id="rId7" Type="http://schemas.openxmlformats.org/officeDocument/2006/relationships/tags" Target="../tags/tag307.xml"/><Relationship Id="rId12" Type="http://schemas.openxmlformats.org/officeDocument/2006/relationships/tags" Target="../tags/tag312.xml"/><Relationship Id="rId17" Type="http://schemas.openxmlformats.org/officeDocument/2006/relationships/tags" Target="../tags/tag317.xml"/><Relationship Id="rId25" Type="http://schemas.openxmlformats.org/officeDocument/2006/relationships/tags" Target="../tags/tag325.xml"/><Relationship Id="rId2" Type="http://schemas.openxmlformats.org/officeDocument/2006/relationships/tags" Target="../tags/tag302.xml"/><Relationship Id="rId16" Type="http://schemas.openxmlformats.org/officeDocument/2006/relationships/tags" Target="../tags/tag316.xml"/><Relationship Id="rId20" Type="http://schemas.openxmlformats.org/officeDocument/2006/relationships/tags" Target="../tags/tag320.xml"/><Relationship Id="rId29" Type="http://schemas.openxmlformats.org/officeDocument/2006/relationships/notesSlide" Target="../notesSlides/notesSlide8.xml"/><Relationship Id="rId1" Type="http://schemas.openxmlformats.org/officeDocument/2006/relationships/tags" Target="../tags/tag301.xml"/><Relationship Id="rId6" Type="http://schemas.openxmlformats.org/officeDocument/2006/relationships/tags" Target="../tags/tag306.xml"/><Relationship Id="rId11" Type="http://schemas.openxmlformats.org/officeDocument/2006/relationships/tags" Target="../tags/tag311.xml"/><Relationship Id="rId24" Type="http://schemas.openxmlformats.org/officeDocument/2006/relationships/tags" Target="../tags/tag324.xml"/><Relationship Id="rId5" Type="http://schemas.openxmlformats.org/officeDocument/2006/relationships/tags" Target="../tags/tag305.xml"/><Relationship Id="rId15" Type="http://schemas.openxmlformats.org/officeDocument/2006/relationships/tags" Target="../tags/tag315.xml"/><Relationship Id="rId23" Type="http://schemas.openxmlformats.org/officeDocument/2006/relationships/tags" Target="../tags/tag323.xml"/><Relationship Id="rId28" Type="http://schemas.openxmlformats.org/officeDocument/2006/relationships/slideLayout" Target="../slideLayouts/slideLayout61.xml"/><Relationship Id="rId10" Type="http://schemas.openxmlformats.org/officeDocument/2006/relationships/tags" Target="../tags/tag310.xml"/><Relationship Id="rId19" Type="http://schemas.openxmlformats.org/officeDocument/2006/relationships/tags" Target="../tags/tag319.xml"/><Relationship Id="rId4" Type="http://schemas.openxmlformats.org/officeDocument/2006/relationships/tags" Target="../tags/tag304.xml"/><Relationship Id="rId9" Type="http://schemas.openxmlformats.org/officeDocument/2006/relationships/tags" Target="../tags/tag309.xml"/><Relationship Id="rId14" Type="http://schemas.openxmlformats.org/officeDocument/2006/relationships/tags" Target="../tags/tag314.xml"/><Relationship Id="rId22" Type="http://schemas.openxmlformats.org/officeDocument/2006/relationships/tags" Target="../tags/tag322.xml"/><Relationship Id="rId27" Type="http://schemas.openxmlformats.org/officeDocument/2006/relationships/tags" Target="../tags/tag327.xml"/></Relationships>
</file>

<file path=ppt/slides/_rels/slide70.xml.rels><?xml version="1.0" encoding="UTF-8" standalone="yes"?>
<Relationships xmlns="http://schemas.openxmlformats.org/package/2006/relationships"><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tags" Target="../tags/tag328.xml"/><Relationship Id="rId4" Type="http://schemas.openxmlformats.org/officeDocument/2006/relationships/slideLayout" Target="../slideLayouts/slideLayout62.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331.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62.xml"/><Relationship Id="rId1" Type="http://schemas.openxmlformats.org/officeDocument/2006/relationships/tags" Target="../tags/tag332.xml"/></Relationships>
</file>

<file path=ppt/slides/_rels/slide73.xml.rels><?xml version="1.0" encoding="UTF-8" standalone="yes"?>
<Relationships xmlns="http://schemas.openxmlformats.org/package/2006/relationships"><Relationship Id="rId3" Type="http://schemas.openxmlformats.org/officeDocument/2006/relationships/tags" Target="../tags/tag335.xml"/><Relationship Id="rId2" Type="http://schemas.openxmlformats.org/officeDocument/2006/relationships/tags" Target="../tags/tag334.xml"/><Relationship Id="rId1" Type="http://schemas.openxmlformats.org/officeDocument/2006/relationships/tags" Target="../tags/tag333.xml"/><Relationship Id="rId5" Type="http://schemas.openxmlformats.org/officeDocument/2006/relationships/image" Target="../media/image121.png"/><Relationship Id="rId4" Type="http://schemas.openxmlformats.org/officeDocument/2006/relationships/slideLayout" Target="../slideLayouts/slideLayout62.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337.xml"/><Relationship Id="rId1" Type="http://schemas.openxmlformats.org/officeDocument/2006/relationships/tags" Target="../tags/tag336.xml"/></Relationships>
</file>

<file path=ppt/slides/_rels/slide75.xml.rels><?xml version="1.0" encoding="UTF-8" standalone="yes"?>
<Relationships xmlns="http://schemas.openxmlformats.org/package/2006/relationships"><Relationship Id="rId8" Type="http://schemas.openxmlformats.org/officeDocument/2006/relationships/tags" Target="../tags/tag345.xml"/><Relationship Id="rId13" Type="http://schemas.openxmlformats.org/officeDocument/2006/relationships/tags" Target="../tags/tag350.xml"/><Relationship Id="rId18" Type="http://schemas.openxmlformats.org/officeDocument/2006/relationships/tags" Target="../tags/tag355.xml"/><Relationship Id="rId26" Type="http://schemas.openxmlformats.org/officeDocument/2006/relationships/tags" Target="../tags/tag363.xml"/><Relationship Id="rId3" Type="http://schemas.openxmlformats.org/officeDocument/2006/relationships/tags" Target="../tags/tag340.xml"/><Relationship Id="rId21" Type="http://schemas.openxmlformats.org/officeDocument/2006/relationships/tags" Target="../tags/tag358.xml"/><Relationship Id="rId7" Type="http://schemas.openxmlformats.org/officeDocument/2006/relationships/tags" Target="../tags/tag344.xml"/><Relationship Id="rId12" Type="http://schemas.openxmlformats.org/officeDocument/2006/relationships/tags" Target="../tags/tag349.xml"/><Relationship Id="rId17" Type="http://schemas.openxmlformats.org/officeDocument/2006/relationships/tags" Target="../tags/tag354.xml"/><Relationship Id="rId25" Type="http://schemas.openxmlformats.org/officeDocument/2006/relationships/tags" Target="../tags/tag362.xml"/><Relationship Id="rId2" Type="http://schemas.openxmlformats.org/officeDocument/2006/relationships/tags" Target="../tags/tag339.xml"/><Relationship Id="rId16" Type="http://schemas.openxmlformats.org/officeDocument/2006/relationships/tags" Target="../tags/tag353.xml"/><Relationship Id="rId20" Type="http://schemas.openxmlformats.org/officeDocument/2006/relationships/tags" Target="../tags/tag357.xml"/><Relationship Id="rId29" Type="http://schemas.openxmlformats.org/officeDocument/2006/relationships/tags" Target="../tags/tag366.xml"/><Relationship Id="rId1" Type="http://schemas.openxmlformats.org/officeDocument/2006/relationships/tags" Target="../tags/tag338.xml"/><Relationship Id="rId6" Type="http://schemas.openxmlformats.org/officeDocument/2006/relationships/tags" Target="../tags/tag343.xml"/><Relationship Id="rId11" Type="http://schemas.openxmlformats.org/officeDocument/2006/relationships/tags" Target="../tags/tag348.xml"/><Relationship Id="rId24" Type="http://schemas.openxmlformats.org/officeDocument/2006/relationships/tags" Target="../tags/tag361.xml"/><Relationship Id="rId32" Type="http://schemas.openxmlformats.org/officeDocument/2006/relationships/notesSlide" Target="../notesSlides/notesSlide9.xml"/><Relationship Id="rId5" Type="http://schemas.openxmlformats.org/officeDocument/2006/relationships/tags" Target="../tags/tag342.xml"/><Relationship Id="rId15" Type="http://schemas.openxmlformats.org/officeDocument/2006/relationships/tags" Target="../tags/tag352.xml"/><Relationship Id="rId23" Type="http://schemas.openxmlformats.org/officeDocument/2006/relationships/tags" Target="../tags/tag360.xml"/><Relationship Id="rId28" Type="http://schemas.openxmlformats.org/officeDocument/2006/relationships/tags" Target="../tags/tag365.xml"/><Relationship Id="rId10" Type="http://schemas.openxmlformats.org/officeDocument/2006/relationships/tags" Target="../tags/tag347.xml"/><Relationship Id="rId19" Type="http://schemas.openxmlformats.org/officeDocument/2006/relationships/tags" Target="../tags/tag356.xml"/><Relationship Id="rId31" Type="http://schemas.openxmlformats.org/officeDocument/2006/relationships/slideLayout" Target="../slideLayouts/slideLayout61.xml"/><Relationship Id="rId4" Type="http://schemas.openxmlformats.org/officeDocument/2006/relationships/tags" Target="../tags/tag341.xml"/><Relationship Id="rId9" Type="http://schemas.openxmlformats.org/officeDocument/2006/relationships/tags" Target="../tags/tag346.xml"/><Relationship Id="rId14" Type="http://schemas.openxmlformats.org/officeDocument/2006/relationships/tags" Target="../tags/tag351.xml"/><Relationship Id="rId22" Type="http://schemas.openxmlformats.org/officeDocument/2006/relationships/tags" Target="../tags/tag359.xml"/><Relationship Id="rId27" Type="http://schemas.openxmlformats.org/officeDocument/2006/relationships/tags" Target="../tags/tag364.xml"/><Relationship Id="rId30" Type="http://schemas.openxmlformats.org/officeDocument/2006/relationships/tags" Target="../tags/tag367.xml"/></Relationships>
</file>

<file path=ppt/slides/_rels/slide76.xml.rels><?xml version="1.0" encoding="UTF-8" standalone="yes"?>
<Relationships xmlns="http://schemas.openxmlformats.org/package/2006/relationships"><Relationship Id="rId8" Type="http://schemas.openxmlformats.org/officeDocument/2006/relationships/tags" Target="../tags/tag375.xml"/><Relationship Id="rId13" Type="http://schemas.openxmlformats.org/officeDocument/2006/relationships/tags" Target="../tags/tag380.xml"/><Relationship Id="rId18" Type="http://schemas.openxmlformats.org/officeDocument/2006/relationships/tags" Target="../tags/tag385.xml"/><Relationship Id="rId26" Type="http://schemas.openxmlformats.org/officeDocument/2006/relationships/tags" Target="../tags/tag393.xml"/><Relationship Id="rId3" Type="http://schemas.openxmlformats.org/officeDocument/2006/relationships/tags" Target="../tags/tag370.xml"/><Relationship Id="rId21" Type="http://schemas.openxmlformats.org/officeDocument/2006/relationships/tags" Target="../tags/tag388.xml"/><Relationship Id="rId7" Type="http://schemas.openxmlformats.org/officeDocument/2006/relationships/tags" Target="../tags/tag374.xml"/><Relationship Id="rId12" Type="http://schemas.openxmlformats.org/officeDocument/2006/relationships/tags" Target="../tags/tag379.xml"/><Relationship Id="rId17" Type="http://schemas.openxmlformats.org/officeDocument/2006/relationships/tags" Target="../tags/tag384.xml"/><Relationship Id="rId25" Type="http://schemas.openxmlformats.org/officeDocument/2006/relationships/tags" Target="../tags/tag392.xml"/><Relationship Id="rId2" Type="http://schemas.openxmlformats.org/officeDocument/2006/relationships/tags" Target="../tags/tag369.xml"/><Relationship Id="rId16" Type="http://schemas.openxmlformats.org/officeDocument/2006/relationships/tags" Target="../tags/tag383.xml"/><Relationship Id="rId20" Type="http://schemas.openxmlformats.org/officeDocument/2006/relationships/tags" Target="../tags/tag387.xml"/><Relationship Id="rId29" Type="http://schemas.openxmlformats.org/officeDocument/2006/relationships/tags" Target="../tags/tag396.xml"/><Relationship Id="rId1" Type="http://schemas.openxmlformats.org/officeDocument/2006/relationships/tags" Target="../tags/tag368.xml"/><Relationship Id="rId6" Type="http://schemas.openxmlformats.org/officeDocument/2006/relationships/tags" Target="../tags/tag373.xml"/><Relationship Id="rId11" Type="http://schemas.openxmlformats.org/officeDocument/2006/relationships/tags" Target="../tags/tag378.xml"/><Relationship Id="rId24" Type="http://schemas.openxmlformats.org/officeDocument/2006/relationships/tags" Target="../tags/tag391.xml"/><Relationship Id="rId32" Type="http://schemas.openxmlformats.org/officeDocument/2006/relationships/notesSlide" Target="../notesSlides/notesSlide10.xml"/><Relationship Id="rId5" Type="http://schemas.openxmlformats.org/officeDocument/2006/relationships/tags" Target="../tags/tag372.xml"/><Relationship Id="rId15" Type="http://schemas.openxmlformats.org/officeDocument/2006/relationships/tags" Target="../tags/tag382.xml"/><Relationship Id="rId23" Type="http://schemas.openxmlformats.org/officeDocument/2006/relationships/tags" Target="../tags/tag390.xml"/><Relationship Id="rId28" Type="http://schemas.openxmlformats.org/officeDocument/2006/relationships/tags" Target="../tags/tag395.xml"/><Relationship Id="rId10" Type="http://schemas.openxmlformats.org/officeDocument/2006/relationships/tags" Target="../tags/tag377.xml"/><Relationship Id="rId19" Type="http://schemas.openxmlformats.org/officeDocument/2006/relationships/tags" Target="../tags/tag386.xml"/><Relationship Id="rId31" Type="http://schemas.openxmlformats.org/officeDocument/2006/relationships/slideLayout" Target="../slideLayouts/slideLayout61.xml"/><Relationship Id="rId4" Type="http://schemas.openxmlformats.org/officeDocument/2006/relationships/tags" Target="../tags/tag371.xml"/><Relationship Id="rId9" Type="http://schemas.openxmlformats.org/officeDocument/2006/relationships/tags" Target="../tags/tag376.xml"/><Relationship Id="rId14" Type="http://schemas.openxmlformats.org/officeDocument/2006/relationships/tags" Target="../tags/tag381.xml"/><Relationship Id="rId22" Type="http://schemas.openxmlformats.org/officeDocument/2006/relationships/tags" Target="../tags/tag389.xml"/><Relationship Id="rId27" Type="http://schemas.openxmlformats.org/officeDocument/2006/relationships/tags" Target="../tags/tag394.xml"/><Relationship Id="rId30" Type="http://schemas.openxmlformats.org/officeDocument/2006/relationships/tags" Target="../tags/tag397.xml"/></Relationships>
</file>

<file path=ppt/slides/_rels/slide77.xml.rels><?xml version="1.0" encoding="UTF-8" standalone="yes"?>
<Relationships xmlns="http://schemas.openxmlformats.org/package/2006/relationships"><Relationship Id="rId8" Type="http://schemas.openxmlformats.org/officeDocument/2006/relationships/tags" Target="../tags/tag405.xml"/><Relationship Id="rId13" Type="http://schemas.openxmlformats.org/officeDocument/2006/relationships/tags" Target="../tags/tag410.xml"/><Relationship Id="rId18" Type="http://schemas.openxmlformats.org/officeDocument/2006/relationships/tags" Target="../tags/tag415.xml"/><Relationship Id="rId3" Type="http://schemas.openxmlformats.org/officeDocument/2006/relationships/tags" Target="../tags/tag400.xml"/><Relationship Id="rId21" Type="http://schemas.openxmlformats.org/officeDocument/2006/relationships/tags" Target="../tags/tag418.xml"/><Relationship Id="rId7" Type="http://schemas.openxmlformats.org/officeDocument/2006/relationships/tags" Target="../tags/tag404.xml"/><Relationship Id="rId12" Type="http://schemas.openxmlformats.org/officeDocument/2006/relationships/tags" Target="../tags/tag409.xml"/><Relationship Id="rId17" Type="http://schemas.openxmlformats.org/officeDocument/2006/relationships/tags" Target="../tags/tag414.xml"/><Relationship Id="rId2" Type="http://schemas.openxmlformats.org/officeDocument/2006/relationships/tags" Target="../tags/tag399.xml"/><Relationship Id="rId16" Type="http://schemas.openxmlformats.org/officeDocument/2006/relationships/tags" Target="../tags/tag413.xml"/><Relationship Id="rId20" Type="http://schemas.openxmlformats.org/officeDocument/2006/relationships/tags" Target="../tags/tag417.xml"/><Relationship Id="rId1" Type="http://schemas.openxmlformats.org/officeDocument/2006/relationships/tags" Target="../tags/tag398.xml"/><Relationship Id="rId6" Type="http://schemas.openxmlformats.org/officeDocument/2006/relationships/tags" Target="../tags/tag403.xml"/><Relationship Id="rId11" Type="http://schemas.openxmlformats.org/officeDocument/2006/relationships/tags" Target="../tags/tag408.xml"/><Relationship Id="rId5" Type="http://schemas.openxmlformats.org/officeDocument/2006/relationships/tags" Target="../tags/tag402.xml"/><Relationship Id="rId15" Type="http://schemas.openxmlformats.org/officeDocument/2006/relationships/tags" Target="../tags/tag412.xml"/><Relationship Id="rId23" Type="http://schemas.openxmlformats.org/officeDocument/2006/relationships/notesSlide" Target="../notesSlides/notesSlide11.xml"/><Relationship Id="rId10" Type="http://schemas.openxmlformats.org/officeDocument/2006/relationships/tags" Target="../tags/tag407.xml"/><Relationship Id="rId19" Type="http://schemas.openxmlformats.org/officeDocument/2006/relationships/tags" Target="../tags/tag416.xml"/><Relationship Id="rId4" Type="http://schemas.openxmlformats.org/officeDocument/2006/relationships/tags" Target="../tags/tag401.xml"/><Relationship Id="rId9" Type="http://schemas.openxmlformats.org/officeDocument/2006/relationships/tags" Target="../tags/tag406.xml"/><Relationship Id="rId14" Type="http://schemas.openxmlformats.org/officeDocument/2006/relationships/tags" Target="../tags/tag411.xml"/><Relationship Id="rId22" Type="http://schemas.openxmlformats.org/officeDocument/2006/relationships/slideLayout" Target="../slideLayouts/slideLayout61.xml"/></Relationships>
</file>

<file path=ppt/slides/_rels/slide78.xml.rels><?xml version="1.0" encoding="UTF-8" standalone="yes"?>
<Relationships xmlns="http://schemas.openxmlformats.org/package/2006/relationships"><Relationship Id="rId3" Type="http://schemas.openxmlformats.org/officeDocument/2006/relationships/tags" Target="../tags/tag421.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image" Target="../media/image122.jpeg"/><Relationship Id="rId5" Type="http://schemas.openxmlformats.org/officeDocument/2006/relationships/slideLayout" Target="../slideLayouts/slideLayout62.xml"/><Relationship Id="rId4" Type="http://schemas.openxmlformats.org/officeDocument/2006/relationships/tags" Target="../tags/tag422.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61.xml"/><Relationship Id="rId1" Type="http://schemas.openxmlformats.org/officeDocument/2006/relationships/tags" Target="../tags/tag423.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425.xml"/><Relationship Id="rId1" Type="http://schemas.openxmlformats.org/officeDocument/2006/relationships/tags" Target="../tags/tag424.xml"/></Relationships>
</file>

<file path=ppt/slides/_rels/slide81.xml.rels><?xml version="1.0" encoding="UTF-8" standalone="yes"?>
<Relationships xmlns="http://schemas.openxmlformats.org/package/2006/relationships"><Relationship Id="rId3" Type="http://schemas.openxmlformats.org/officeDocument/2006/relationships/tags" Target="../tags/tag428.xml"/><Relationship Id="rId2" Type="http://schemas.openxmlformats.org/officeDocument/2006/relationships/tags" Target="../tags/tag427.xml"/><Relationship Id="rId1" Type="http://schemas.openxmlformats.org/officeDocument/2006/relationships/tags" Target="../tags/tag426.xml"/><Relationship Id="rId4" Type="http://schemas.openxmlformats.org/officeDocument/2006/relationships/slideLayout" Target="../slideLayouts/slideLayout62.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430.xml"/><Relationship Id="rId1" Type="http://schemas.openxmlformats.org/officeDocument/2006/relationships/tags" Target="../tags/tag429.xml"/></Relationships>
</file>

<file path=ppt/slides/_rels/slide83.xml.rels><?xml version="1.0" encoding="UTF-8" standalone="yes"?>
<Relationships xmlns="http://schemas.openxmlformats.org/package/2006/relationships"><Relationship Id="rId8" Type="http://schemas.openxmlformats.org/officeDocument/2006/relationships/tags" Target="../tags/tag438.xml"/><Relationship Id="rId13" Type="http://schemas.openxmlformats.org/officeDocument/2006/relationships/tags" Target="../tags/tag443.xml"/><Relationship Id="rId18" Type="http://schemas.openxmlformats.org/officeDocument/2006/relationships/tags" Target="../tags/tag448.xml"/><Relationship Id="rId3" Type="http://schemas.openxmlformats.org/officeDocument/2006/relationships/tags" Target="../tags/tag433.xml"/><Relationship Id="rId7" Type="http://schemas.openxmlformats.org/officeDocument/2006/relationships/tags" Target="../tags/tag437.xml"/><Relationship Id="rId12" Type="http://schemas.openxmlformats.org/officeDocument/2006/relationships/tags" Target="../tags/tag442.xml"/><Relationship Id="rId17" Type="http://schemas.openxmlformats.org/officeDocument/2006/relationships/tags" Target="../tags/tag447.xml"/><Relationship Id="rId2" Type="http://schemas.openxmlformats.org/officeDocument/2006/relationships/tags" Target="../tags/tag432.xml"/><Relationship Id="rId16" Type="http://schemas.openxmlformats.org/officeDocument/2006/relationships/tags" Target="../tags/tag446.xml"/><Relationship Id="rId20" Type="http://schemas.openxmlformats.org/officeDocument/2006/relationships/slideLayout" Target="../slideLayouts/slideLayout62.xml"/><Relationship Id="rId1" Type="http://schemas.openxmlformats.org/officeDocument/2006/relationships/tags" Target="../tags/tag431.xml"/><Relationship Id="rId6" Type="http://schemas.openxmlformats.org/officeDocument/2006/relationships/tags" Target="../tags/tag436.xml"/><Relationship Id="rId11" Type="http://schemas.openxmlformats.org/officeDocument/2006/relationships/tags" Target="../tags/tag441.xml"/><Relationship Id="rId5" Type="http://schemas.openxmlformats.org/officeDocument/2006/relationships/tags" Target="../tags/tag435.xml"/><Relationship Id="rId15" Type="http://schemas.openxmlformats.org/officeDocument/2006/relationships/tags" Target="../tags/tag445.xml"/><Relationship Id="rId10" Type="http://schemas.openxmlformats.org/officeDocument/2006/relationships/tags" Target="../tags/tag440.xml"/><Relationship Id="rId19" Type="http://schemas.openxmlformats.org/officeDocument/2006/relationships/tags" Target="../tags/tag449.xml"/><Relationship Id="rId4" Type="http://schemas.openxmlformats.org/officeDocument/2006/relationships/tags" Target="../tags/tag434.xml"/><Relationship Id="rId9" Type="http://schemas.openxmlformats.org/officeDocument/2006/relationships/tags" Target="../tags/tag439.xml"/><Relationship Id="rId14" Type="http://schemas.openxmlformats.org/officeDocument/2006/relationships/tags" Target="../tags/tag444.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451.xml"/><Relationship Id="rId1" Type="http://schemas.openxmlformats.org/officeDocument/2006/relationships/tags" Target="../tags/tag450.xml"/></Relationships>
</file>

<file path=ppt/slides/_rels/slide85.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tags" Target="../tags/tag454.xml"/><Relationship Id="rId7" Type="http://schemas.openxmlformats.org/officeDocument/2006/relationships/tags" Target="../tags/tag458.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tags" Target="../tags/tag457.xml"/><Relationship Id="rId5" Type="http://schemas.openxmlformats.org/officeDocument/2006/relationships/tags" Target="../tags/tag456.xml"/><Relationship Id="rId10" Type="http://schemas.openxmlformats.org/officeDocument/2006/relationships/image" Target="../media/image119.png"/><Relationship Id="rId4" Type="http://schemas.openxmlformats.org/officeDocument/2006/relationships/tags" Target="../tags/tag455.xml"/><Relationship Id="rId9" Type="http://schemas.openxmlformats.org/officeDocument/2006/relationships/image" Target="../media/image123.jpeg"/></Relationships>
</file>

<file path=ppt/slides/_rels/slide86.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tags" Target="../tags/tag461.xml"/><Relationship Id="rId7" Type="http://schemas.openxmlformats.org/officeDocument/2006/relationships/tags" Target="../tags/tag465.xml"/><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tags" Target="../tags/tag464.xml"/><Relationship Id="rId5" Type="http://schemas.openxmlformats.org/officeDocument/2006/relationships/tags" Target="../tags/tag463.xml"/><Relationship Id="rId10" Type="http://schemas.openxmlformats.org/officeDocument/2006/relationships/image" Target="../media/image119.png"/><Relationship Id="rId4" Type="http://schemas.openxmlformats.org/officeDocument/2006/relationships/tags" Target="../tags/tag462.xml"/><Relationship Id="rId9" Type="http://schemas.openxmlformats.org/officeDocument/2006/relationships/image" Target="../media/image124.jpeg"/></Relationships>
</file>

<file path=ppt/slides/_rels/slide87.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tags" Target="../tags/tag468.xml"/><Relationship Id="rId7" Type="http://schemas.openxmlformats.org/officeDocument/2006/relationships/image" Target="../media/image125.png"/><Relationship Id="rId2" Type="http://schemas.openxmlformats.org/officeDocument/2006/relationships/tags" Target="../tags/tag467.xml"/><Relationship Id="rId1" Type="http://schemas.openxmlformats.org/officeDocument/2006/relationships/tags" Target="../tags/tag466.xml"/><Relationship Id="rId6" Type="http://schemas.openxmlformats.org/officeDocument/2006/relationships/slideLayout" Target="../slideLayouts/slideLayout62.xml"/><Relationship Id="rId5" Type="http://schemas.openxmlformats.org/officeDocument/2006/relationships/tags" Target="../tags/tag470.xml"/><Relationship Id="rId4" Type="http://schemas.openxmlformats.org/officeDocument/2006/relationships/tags" Target="../tags/tag469.xml"/></Relationships>
</file>

<file path=ppt/slides/_rels/slide88.xml.rels><?xml version="1.0" encoding="UTF-8" standalone="yes"?>
<Relationships xmlns="http://schemas.openxmlformats.org/package/2006/relationships"><Relationship Id="rId3" Type="http://schemas.openxmlformats.org/officeDocument/2006/relationships/tags" Target="../tags/tag473.xml"/><Relationship Id="rId7" Type="http://schemas.openxmlformats.org/officeDocument/2006/relationships/image" Target="../media/image107.png"/><Relationship Id="rId2" Type="http://schemas.openxmlformats.org/officeDocument/2006/relationships/tags" Target="../tags/tag472.xml"/><Relationship Id="rId1" Type="http://schemas.openxmlformats.org/officeDocument/2006/relationships/tags" Target="../tags/tag471.xml"/><Relationship Id="rId6" Type="http://schemas.openxmlformats.org/officeDocument/2006/relationships/image" Target="../media/image126.jpeg"/><Relationship Id="rId5" Type="http://schemas.openxmlformats.org/officeDocument/2006/relationships/slideLayout" Target="../slideLayouts/slideLayout62.xml"/><Relationship Id="rId4" Type="http://schemas.openxmlformats.org/officeDocument/2006/relationships/tags" Target="../tags/tag474.xml"/></Relationships>
</file>

<file path=ppt/slides/_rels/slide89.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tags" Target="../tags/tag477.xml"/><Relationship Id="rId7" Type="http://schemas.openxmlformats.org/officeDocument/2006/relationships/slideLayout" Target="../slideLayouts/slideLayout62.xml"/><Relationship Id="rId2" Type="http://schemas.openxmlformats.org/officeDocument/2006/relationships/tags" Target="../tags/tag476.xml"/><Relationship Id="rId1" Type="http://schemas.openxmlformats.org/officeDocument/2006/relationships/tags" Target="../tags/tag475.xml"/><Relationship Id="rId6" Type="http://schemas.openxmlformats.org/officeDocument/2006/relationships/tags" Target="../tags/tag480.xml"/><Relationship Id="rId5" Type="http://schemas.openxmlformats.org/officeDocument/2006/relationships/tags" Target="../tags/tag479.xml"/><Relationship Id="rId4" Type="http://schemas.openxmlformats.org/officeDocument/2006/relationships/tags" Target="../tags/tag478.xml"/><Relationship Id="rId9" Type="http://schemas.openxmlformats.org/officeDocument/2006/relationships/image" Target="../media/image107.png"/></Relationships>
</file>

<file path=ppt/slides/_rels/slide90.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tags" Target="../tags/tag483.xml"/><Relationship Id="rId7" Type="http://schemas.openxmlformats.org/officeDocument/2006/relationships/slideLayout" Target="../slideLayouts/slideLayout62.xml"/><Relationship Id="rId2" Type="http://schemas.openxmlformats.org/officeDocument/2006/relationships/tags" Target="../tags/tag482.xml"/><Relationship Id="rId1" Type="http://schemas.openxmlformats.org/officeDocument/2006/relationships/tags" Target="../tags/tag481.xml"/><Relationship Id="rId6" Type="http://schemas.openxmlformats.org/officeDocument/2006/relationships/tags" Target="../tags/tag486.xml"/><Relationship Id="rId5" Type="http://schemas.openxmlformats.org/officeDocument/2006/relationships/tags" Target="../tags/tag485.xml"/><Relationship Id="rId4" Type="http://schemas.openxmlformats.org/officeDocument/2006/relationships/tags" Target="../tags/tag484.xml"/><Relationship Id="rId9" Type="http://schemas.openxmlformats.org/officeDocument/2006/relationships/image" Target="../media/image107.png"/></Relationships>
</file>

<file path=ppt/slides/_rels/slide91.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tags" Target="../tags/tag489.xml"/><Relationship Id="rId7" Type="http://schemas.openxmlformats.org/officeDocument/2006/relationships/image" Target="../media/image128.jpeg"/><Relationship Id="rId2" Type="http://schemas.openxmlformats.org/officeDocument/2006/relationships/tags" Target="../tags/tag488.xml"/><Relationship Id="rId1" Type="http://schemas.openxmlformats.org/officeDocument/2006/relationships/tags" Target="../tags/tag487.xml"/><Relationship Id="rId6" Type="http://schemas.openxmlformats.org/officeDocument/2006/relationships/slideLayout" Target="../slideLayouts/slideLayout62.xml"/><Relationship Id="rId5" Type="http://schemas.openxmlformats.org/officeDocument/2006/relationships/tags" Target="../tags/tag491.xml"/><Relationship Id="rId4" Type="http://schemas.openxmlformats.org/officeDocument/2006/relationships/tags" Target="../tags/tag490.xml"/></Relationships>
</file>

<file path=ppt/slides/_rels/slide9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tags" Target="../tags/tag494.xml"/><Relationship Id="rId7" Type="http://schemas.openxmlformats.org/officeDocument/2006/relationships/image" Target="../media/image129.jpeg"/><Relationship Id="rId2" Type="http://schemas.openxmlformats.org/officeDocument/2006/relationships/tags" Target="../tags/tag493.xml"/><Relationship Id="rId1" Type="http://schemas.openxmlformats.org/officeDocument/2006/relationships/tags" Target="../tags/tag492.xml"/><Relationship Id="rId6" Type="http://schemas.openxmlformats.org/officeDocument/2006/relationships/slideLayout" Target="../slideLayouts/slideLayout62.xml"/><Relationship Id="rId5" Type="http://schemas.openxmlformats.org/officeDocument/2006/relationships/tags" Target="../tags/tag496.xml"/><Relationship Id="rId4" Type="http://schemas.openxmlformats.org/officeDocument/2006/relationships/tags" Target="../tags/tag495.xml"/></Relationships>
</file>

<file path=ppt/slides/_rels/slide9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tags" Target="../tags/tag499.xml"/><Relationship Id="rId7" Type="http://schemas.openxmlformats.org/officeDocument/2006/relationships/image" Target="../media/image93.jpeg"/><Relationship Id="rId2" Type="http://schemas.openxmlformats.org/officeDocument/2006/relationships/tags" Target="../tags/tag498.xml"/><Relationship Id="rId1" Type="http://schemas.openxmlformats.org/officeDocument/2006/relationships/tags" Target="../tags/tag497.xml"/><Relationship Id="rId6" Type="http://schemas.openxmlformats.org/officeDocument/2006/relationships/slideLayout" Target="../slideLayouts/slideLayout62.xml"/><Relationship Id="rId5" Type="http://schemas.openxmlformats.org/officeDocument/2006/relationships/tags" Target="../tags/tag501.xml"/><Relationship Id="rId4" Type="http://schemas.openxmlformats.org/officeDocument/2006/relationships/tags" Target="../tags/tag500.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tags" Target="../tags/tag503.xml"/><Relationship Id="rId1" Type="http://schemas.openxmlformats.org/officeDocument/2006/relationships/tags" Target="../tags/tag502.xml"/><Relationship Id="rId4" Type="http://schemas.openxmlformats.org/officeDocument/2006/relationships/image" Target="../media/image130.jpe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505.xml"/><Relationship Id="rId1" Type="http://schemas.openxmlformats.org/officeDocument/2006/relationships/tags" Target="../tags/tag504.xml"/></Relationships>
</file>

<file path=ppt/slides/_rels/slide96.xml.rels><?xml version="1.0" encoding="UTF-8" standalone="yes"?>
<Relationships xmlns="http://schemas.openxmlformats.org/package/2006/relationships"><Relationship Id="rId3" Type="http://schemas.openxmlformats.org/officeDocument/2006/relationships/tags" Target="../tags/tag508.xml"/><Relationship Id="rId2" Type="http://schemas.openxmlformats.org/officeDocument/2006/relationships/tags" Target="../tags/tag507.xml"/><Relationship Id="rId1" Type="http://schemas.openxmlformats.org/officeDocument/2006/relationships/tags" Target="../tags/tag506.xml"/><Relationship Id="rId5" Type="http://schemas.openxmlformats.org/officeDocument/2006/relationships/image" Target="../media/image107.png"/><Relationship Id="rId4" Type="http://schemas.openxmlformats.org/officeDocument/2006/relationships/slideLayout" Target="../slideLayouts/slideLayout62.xml"/></Relationships>
</file>

<file path=ppt/slides/_rels/slide97.xml.rels><?xml version="1.0" encoding="UTF-8" standalone="yes"?>
<Relationships xmlns="http://schemas.openxmlformats.org/package/2006/relationships"><Relationship Id="rId8" Type="http://schemas.openxmlformats.org/officeDocument/2006/relationships/tags" Target="../tags/tag516.xml"/><Relationship Id="rId3" Type="http://schemas.openxmlformats.org/officeDocument/2006/relationships/tags" Target="../tags/tag511.xml"/><Relationship Id="rId7" Type="http://schemas.openxmlformats.org/officeDocument/2006/relationships/tags" Target="../tags/tag515.xml"/><Relationship Id="rId12" Type="http://schemas.openxmlformats.org/officeDocument/2006/relationships/image" Target="../media/image107.png"/><Relationship Id="rId2" Type="http://schemas.openxmlformats.org/officeDocument/2006/relationships/tags" Target="../tags/tag510.xml"/><Relationship Id="rId1" Type="http://schemas.openxmlformats.org/officeDocument/2006/relationships/tags" Target="../tags/tag509.xml"/><Relationship Id="rId6" Type="http://schemas.openxmlformats.org/officeDocument/2006/relationships/tags" Target="../tags/tag514.xml"/><Relationship Id="rId11" Type="http://schemas.openxmlformats.org/officeDocument/2006/relationships/notesSlide" Target="../notesSlides/notesSlide12.xml"/><Relationship Id="rId5" Type="http://schemas.openxmlformats.org/officeDocument/2006/relationships/tags" Target="../tags/tag513.xml"/><Relationship Id="rId10" Type="http://schemas.openxmlformats.org/officeDocument/2006/relationships/slideLayout" Target="../slideLayouts/slideLayout61.xml"/><Relationship Id="rId4" Type="http://schemas.openxmlformats.org/officeDocument/2006/relationships/tags" Target="../tags/tag512.xml"/><Relationship Id="rId9" Type="http://schemas.openxmlformats.org/officeDocument/2006/relationships/tags" Target="../tags/tag517.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519.xml"/><Relationship Id="rId1" Type="http://schemas.openxmlformats.org/officeDocument/2006/relationships/tags" Target="../tags/tag518.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521.xml"/><Relationship Id="rId1" Type="http://schemas.openxmlformats.org/officeDocument/2006/relationships/tags" Target="../tags/tag520.xml"/><Relationship Id="rId4" Type="http://schemas.openxmlformats.org/officeDocument/2006/relationships/image" Target="../media/image131.jpe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62.xml"/><Relationship Id="rId7" Type="http://schemas.openxmlformats.org/officeDocument/2006/relationships/image" Target="../media/image135.jpeg"/><Relationship Id="rId2" Type="http://schemas.openxmlformats.org/officeDocument/2006/relationships/tags" Target="../tags/tag523.xml"/><Relationship Id="rId1" Type="http://schemas.openxmlformats.org/officeDocument/2006/relationships/tags" Target="../tags/tag522.xml"/><Relationship Id="rId6" Type="http://schemas.openxmlformats.org/officeDocument/2006/relationships/image" Target="../media/image134.jpeg"/><Relationship Id="rId5" Type="http://schemas.openxmlformats.org/officeDocument/2006/relationships/image" Target="../media/image133.jpeg"/><Relationship Id="rId4" Type="http://schemas.openxmlformats.org/officeDocument/2006/relationships/image" Target="../media/image132.jpeg"/></Relationships>
</file>

<file path=ppt/slides/_rels/slide101.xml.rels><?xml version="1.0" encoding="UTF-8" standalone="yes"?>
<Relationships xmlns="http://schemas.openxmlformats.org/package/2006/relationships"><Relationship Id="rId3" Type="http://schemas.openxmlformats.org/officeDocument/2006/relationships/tags" Target="../tags/tag526.xml"/><Relationship Id="rId2" Type="http://schemas.openxmlformats.org/officeDocument/2006/relationships/tags" Target="../tags/tag525.xml"/><Relationship Id="rId1" Type="http://schemas.openxmlformats.org/officeDocument/2006/relationships/tags" Target="../tags/tag524.xml"/><Relationship Id="rId4" Type="http://schemas.openxmlformats.org/officeDocument/2006/relationships/slideLayout" Target="../slideLayouts/slideLayout62.xml"/></Relationships>
</file>

<file path=ppt/slides/_rels/slide102.xml.rels><?xml version="1.0" encoding="UTF-8" standalone="yes"?>
<Relationships xmlns="http://schemas.openxmlformats.org/package/2006/relationships"><Relationship Id="rId3" Type="http://schemas.openxmlformats.org/officeDocument/2006/relationships/tags" Target="../tags/tag529.xml"/><Relationship Id="rId2" Type="http://schemas.openxmlformats.org/officeDocument/2006/relationships/tags" Target="../tags/tag528.xml"/><Relationship Id="rId1" Type="http://schemas.openxmlformats.org/officeDocument/2006/relationships/tags" Target="../tags/tag527.xml"/><Relationship Id="rId4" Type="http://schemas.openxmlformats.org/officeDocument/2006/relationships/slideLayout" Target="../slideLayouts/slideLayout62.xml"/></Relationships>
</file>

<file path=ppt/slides/_rels/slide103.xml.rels><?xml version="1.0" encoding="UTF-8" standalone="yes"?>
<Relationships xmlns="http://schemas.openxmlformats.org/package/2006/relationships"><Relationship Id="rId3" Type="http://schemas.openxmlformats.org/officeDocument/2006/relationships/tags" Target="../tags/tag532.xml"/><Relationship Id="rId2" Type="http://schemas.openxmlformats.org/officeDocument/2006/relationships/tags" Target="../tags/tag531.xml"/><Relationship Id="rId1" Type="http://schemas.openxmlformats.org/officeDocument/2006/relationships/tags" Target="../tags/tag530.xml"/><Relationship Id="rId4" Type="http://schemas.openxmlformats.org/officeDocument/2006/relationships/slideLayout" Target="../slideLayouts/slideLayout62.xml"/></Relationships>
</file>

<file path=ppt/slides/_rels/slide104.xml.rels><?xml version="1.0" encoding="UTF-8" standalone="yes"?>
<Relationships xmlns="http://schemas.openxmlformats.org/package/2006/relationships"><Relationship Id="rId3" Type="http://schemas.openxmlformats.org/officeDocument/2006/relationships/tags" Target="../tags/tag535.xml"/><Relationship Id="rId2" Type="http://schemas.openxmlformats.org/officeDocument/2006/relationships/tags" Target="../tags/tag534.xml"/><Relationship Id="rId1" Type="http://schemas.openxmlformats.org/officeDocument/2006/relationships/tags" Target="../tags/tag533.xml"/><Relationship Id="rId5" Type="http://schemas.openxmlformats.org/officeDocument/2006/relationships/slideLayout" Target="../slideLayouts/slideLayout62.xml"/><Relationship Id="rId4" Type="http://schemas.openxmlformats.org/officeDocument/2006/relationships/tags" Target="../tags/tag536.xml"/></Relationships>
</file>

<file path=ppt/slides/_rels/slide105.xml.rels><?xml version="1.0" encoding="UTF-8" standalone="yes"?>
<Relationships xmlns="http://schemas.openxmlformats.org/package/2006/relationships"><Relationship Id="rId8" Type="http://schemas.openxmlformats.org/officeDocument/2006/relationships/tags" Target="../tags/tag544.xml"/><Relationship Id="rId13" Type="http://schemas.openxmlformats.org/officeDocument/2006/relationships/tags" Target="../tags/tag549.xml"/><Relationship Id="rId18" Type="http://schemas.openxmlformats.org/officeDocument/2006/relationships/tags" Target="../tags/tag554.xml"/><Relationship Id="rId3" Type="http://schemas.openxmlformats.org/officeDocument/2006/relationships/tags" Target="../tags/tag539.xml"/><Relationship Id="rId21" Type="http://schemas.openxmlformats.org/officeDocument/2006/relationships/image" Target="../media/image119.png"/><Relationship Id="rId7" Type="http://schemas.openxmlformats.org/officeDocument/2006/relationships/tags" Target="../tags/tag543.xml"/><Relationship Id="rId12" Type="http://schemas.openxmlformats.org/officeDocument/2006/relationships/tags" Target="../tags/tag548.xml"/><Relationship Id="rId17" Type="http://schemas.openxmlformats.org/officeDocument/2006/relationships/tags" Target="../tags/tag553.xml"/><Relationship Id="rId2" Type="http://schemas.openxmlformats.org/officeDocument/2006/relationships/tags" Target="../tags/tag538.xml"/><Relationship Id="rId16" Type="http://schemas.openxmlformats.org/officeDocument/2006/relationships/tags" Target="../tags/tag552.xml"/><Relationship Id="rId20" Type="http://schemas.openxmlformats.org/officeDocument/2006/relationships/slideLayout" Target="../slideLayouts/slideLayout72.xml"/><Relationship Id="rId1" Type="http://schemas.openxmlformats.org/officeDocument/2006/relationships/tags" Target="../tags/tag537.xml"/><Relationship Id="rId6" Type="http://schemas.openxmlformats.org/officeDocument/2006/relationships/tags" Target="../tags/tag542.xml"/><Relationship Id="rId11" Type="http://schemas.openxmlformats.org/officeDocument/2006/relationships/tags" Target="../tags/tag547.xml"/><Relationship Id="rId5" Type="http://schemas.openxmlformats.org/officeDocument/2006/relationships/tags" Target="../tags/tag541.xml"/><Relationship Id="rId15" Type="http://schemas.openxmlformats.org/officeDocument/2006/relationships/tags" Target="../tags/tag551.xml"/><Relationship Id="rId10" Type="http://schemas.openxmlformats.org/officeDocument/2006/relationships/tags" Target="../tags/tag546.xml"/><Relationship Id="rId19" Type="http://schemas.openxmlformats.org/officeDocument/2006/relationships/tags" Target="../tags/tag555.xml"/><Relationship Id="rId4" Type="http://schemas.openxmlformats.org/officeDocument/2006/relationships/tags" Target="../tags/tag540.xml"/><Relationship Id="rId9" Type="http://schemas.openxmlformats.org/officeDocument/2006/relationships/tags" Target="../tags/tag545.xml"/><Relationship Id="rId14" Type="http://schemas.openxmlformats.org/officeDocument/2006/relationships/tags" Target="../tags/tag550.xml"/><Relationship Id="rId22" Type="http://schemas.openxmlformats.org/officeDocument/2006/relationships/image" Target="../media/image136.jpeg"/></Relationships>
</file>

<file path=ppt/slides/_rels/slide106.xml.rels><?xml version="1.0" encoding="UTF-8" standalone="yes"?>
<Relationships xmlns="http://schemas.openxmlformats.org/package/2006/relationships"><Relationship Id="rId3" Type="http://schemas.openxmlformats.org/officeDocument/2006/relationships/tags" Target="../tags/tag558.xml"/><Relationship Id="rId2" Type="http://schemas.openxmlformats.org/officeDocument/2006/relationships/tags" Target="../tags/tag557.xml"/><Relationship Id="rId1" Type="http://schemas.openxmlformats.org/officeDocument/2006/relationships/tags" Target="../tags/tag556.xml"/><Relationship Id="rId6" Type="http://schemas.openxmlformats.org/officeDocument/2006/relationships/image" Target="../media/image138.png"/><Relationship Id="rId5" Type="http://schemas.openxmlformats.org/officeDocument/2006/relationships/image" Target="../media/image137.jpeg"/><Relationship Id="rId4" Type="http://schemas.openxmlformats.org/officeDocument/2006/relationships/slideLayout" Target="../slideLayouts/slideLayout61.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tags" Target="../tags/tag560.xml"/><Relationship Id="rId1" Type="http://schemas.openxmlformats.org/officeDocument/2006/relationships/tags" Target="../tags/tag559.xml"/><Relationship Id="rId4" Type="http://schemas.openxmlformats.org/officeDocument/2006/relationships/image" Target="../media/image139.jpeg"/></Relationships>
</file>

<file path=ppt/slides/_rels/slide108.xml.rels><?xml version="1.0" encoding="UTF-8" standalone="yes"?>
<Relationships xmlns="http://schemas.openxmlformats.org/package/2006/relationships"><Relationship Id="rId3" Type="http://schemas.openxmlformats.org/officeDocument/2006/relationships/tags" Target="../tags/tag563.xml"/><Relationship Id="rId7" Type="http://schemas.openxmlformats.org/officeDocument/2006/relationships/image" Target="../media/image107.png"/><Relationship Id="rId2" Type="http://schemas.openxmlformats.org/officeDocument/2006/relationships/tags" Target="../tags/tag562.xml"/><Relationship Id="rId1" Type="http://schemas.openxmlformats.org/officeDocument/2006/relationships/tags" Target="../tags/tag561.xml"/><Relationship Id="rId6" Type="http://schemas.openxmlformats.org/officeDocument/2006/relationships/slideLayout" Target="../slideLayouts/slideLayout61.xml"/><Relationship Id="rId5" Type="http://schemas.openxmlformats.org/officeDocument/2006/relationships/tags" Target="../tags/tag565.xml"/><Relationship Id="rId4" Type="http://schemas.openxmlformats.org/officeDocument/2006/relationships/tags" Target="../tags/tag564.xml"/></Relationships>
</file>

<file path=ppt/slides/_rels/slide109.xml.rels><?xml version="1.0" encoding="UTF-8" standalone="yes"?>
<Relationships xmlns="http://schemas.openxmlformats.org/package/2006/relationships"><Relationship Id="rId8" Type="http://schemas.openxmlformats.org/officeDocument/2006/relationships/tags" Target="../tags/tag573.xml"/><Relationship Id="rId13" Type="http://schemas.openxmlformats.org/officeDocument/2006/relationships/tags" Target="../tags/tag578.xml"/><Relationship Id="rId3" Type="http://schemas.openxmlformats.org/officeDocument/2006/relationships/tags" Target="../tags/tag568.xml"/><Relationship Id="rId7" Type="http://schemas.openxmlformats.org/officeDocument/2006/relationships/tags" Target="../tags/tag572.xml"/><Relationship Id="rId12" Type="http://schemas.openxmlformats.org/officeDocument/2006/relationships/tags" Target="../tags/tag577.xml"/><Relationship Id="rId2" Type="http://schemas.openxmlformats.org/officeDocument/2006/relationships/tags" Target="../tags/tag567.xml"/><Relationship Id="rId1" Type="http://schemas.openxmlformats.org/officeDocument/2006/relationships/tags" Target="../tags/tag566.xml"/><Relationship Id="rId6" Type="http://schemas.openxmlformats.org/officeDocument/2006/relationships/tags" Target="../tags/tag571.xml"/><Relationship Id="rId11" Type="http://schemas.openxmlformats.org/officeDocument/2006/relationships/tags" Target="../tags/tag576.xml"/><Relationship Id="rId5" Type="http://schemas.openxmlformats.org/officeDocument/2006/relationships/tags" Target="../tags/tag570.xml"/><Relationship Id="rId15" Type="http://schemas.openxmlformats.org/officeDocument/2006/relationships/image" Target="../media/image119.png"/><Relationship Id="rId10" Type="http://schemas.openxmlformats.org/officeDocument/2006/relationships/tags" Target="../tags/tag575.xml"/><Relationship Id="rId4" Type="http://schemas.openxmlformats.org/officeDocument/2006/relationships/tags" Target="../tags/tag569.xml"/><Relationship Id="rId9" Type="http://schemas.openxmlformats.org/officeDocument/2006/relationships/tags" Target="../tags/tag574.xml"/><Relationship Id="rId14" Type="http://schemas.openxmlformats.org/officeDocument/2006/relationships/slideLayout" Target="../slideLayouts/slideLayout61.xml"/></Relationships>
</file>

<file path=ppt/slides/_rels/slide110.xml.rels><?xml version="1.0" encoding="UTF-8" standalone="yes"?>
<Relationships xmlns="http://schemas.openxmlformats.org/package/2006/relationships"><Relationship Id="rId3" Type="http://schemas.openxmlformats.org/officeDocument/2006/relationships/tags" Target="../tags/tag581.xml"/><Relationship Id="rId7" Type="http://schemas.openxmlformats.org/officeDocument/2006/relationships/image" Target="../media/image107.png"/><Relationship Id="rId2" Type="http://schemas.openxmlformats.org/officeDocument/2006/relationships/tags" Target="../tags/tag580.xml"/><Relationship Id="rId1" Type="http://schemas.openxmlformats.org/officeDocument/2006/relationships/tags" Target="../tags/tag579.xml"/><Relationship Id="rId6" Type="http://schemas.openxmlformats.org/officeDocument/2006/relationships/slideLayout" Target="../slideLayouts/slideLayout61.xml"/><Relationship Id="rId5" Type="http://schemas.openxmlformats.org/officeDocument/2006/relationships/tags" Target="../tags/tag583.xml"/><Relationship Id="rId4" Type="http://schemas.openxmlformats.org/officeDocument/2006/relationships/tags" Target="../tags/tag582.xml"/></Relationships>
</file>

<file path=ppt/slides/_rels/slide111.xml.rels><?xml version="1.0" encoding="UTF-8" standalone="yes"?>
<Relationships xmlns="http://schemas.openxmlformats.org/package/2006/relationships"><Relationship Id="rId8" Type="http://schemas.openxmlformats.org/officeDocument/2006/relationships/tags" Target="../tags/tag591.xml"/><Relationship Id="rId13" Type="http://schemas.openxmlformats.org/officeDocument/2006/relationships/tags" Target="../tags/tag596.xml"/><Relationship Id="rId3" Type="http://schemas.openxmlformats.org/officeDocument/2006/relationships/tags" Target="../tags/tag586.xml"/><Relationship Id="rId7" Type="http://schemas.openxmlformats.org/officeDocument/2006/relationships/tags" Target="../tags/tag590.xml"/><Relationship Id="rId12" Type="http://schemas.openxmlformats.org/officeDocument/2006/relationships/tags" Target="../tags/tag595.xml"/><Relationship Id="rId2" Type="http://schemas.openxmlformats.org/officeDocument/2006/relationships/tags" Target="../tags/tag585.xml"/><Relationship Id="rId1" Type="http://schemas.openxmlformats.org/officeDocument/2006/relationships/tags" Target="../tags/tag584.xml"/><Relationship Id="rId6" Type="http://schemas.openxmlformats.org/officeDocument/2006/relationships/tags" Target="../tags/tag589.xml"/><Relationship Id="rId11" Type="http://schemas.openxmlformats.org/officeDocument/2006/relationships/tags" Target="../tags/tag594.xml"/><Relationship Id="rId5" Type="http://schemas.openxmlformats.org/officeDocument/2006/relationships/tags" Target="../tags/tag588.xml"/><Relationship Id="rId15" Type="http://schemas.openxmlformats.org/officeDocument/2006/relationships/image" Target="../media/image119.png"/><Relationship Id="rId10" Type="http://schemas.openxmlformats.org/officeDocument/2006/relationships/tags" Target="../tags/tag593.xml"/><Relationship Id="rId4" Type="http://schemas.openxmlformats.org/officeDocument/2006/relationships/tags" Target="../tags/tag587.xml"/><Relationship Id="rId9" Type="http://schemas.openxmlformats.org/officeDocument/2006/relationships/tags" Target="../tags/tag592.xml"/><Relationship Id="rId14" Type="http://schemas.openxmlformats.org/officeDocument/2006/relationships/slideLayout" Target="../slideLayouts/slideLayout61.xml"/></Relationships>
</file>

<file path=ppt/slides/_rels/slide112.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tags" Target="../tags/tag599.xml"/><Relationship Id="rId7" Type="http://schemas.openxmlformats.org/officeDocument/2006/relationships/tags" Target="../tags/tag603.xml"/><Relationship Id="rId2" Type="http://schemas.openxmlformats.org/officeDocument/2006/relationships/tags" Target="../tags/tag598.xml"/><Relationship Id="rId1" Type="http://schemas.openxmlformats.org/officeDocument/2006/relationships/tags" Target="../tags/tag597.xml"/><Relationship Id="rId6" Type="http://schemas.openxmlformats.org/officeDocument/2006/relationships/tags" Target="../tags/tag602.xml"/><Relationship Id="rId5" Type="http://schemas.openxmlformats.org/officeDocument/2006/relationships/tags" Target="../tags/tag601.xml"/><Relationship Id="rId10" Type="http://schemas.openxmlformats.org/officeDocument/2006/relationships/image" Target="../media/image119.png"/><Relationship Id="rId4" Type="http://schemas.openxmlformats.org/officeDocument/2006/relationships/tags" Target="../tags/tag600.xml"/><Relationship Id="rId9" Type="http://schemas.openxmlformats.org/officeDocument/2006/relationships/image" Target="../media/image107.png"/></Relationships>
</file>

<file path=ppt/slides/_rels/slide113.xml.rels><?xml version="1.0" encoding="UTF-8" standalone="yes"?>
<Relationships xmlns="http://schemas.openxmlformats.org/package/2006/relationships"><Relationship Id="rId3" Type="http://schemas.openxmlformats.org/officeDocument/2006/relationships/tags" Target="../tags/tag606.xml"/><Relationship Id="rId2" Type="http://schemas.openxmlformats.org/officeDocument/2006/relationships/tags" Target="../tags/tag605.xml"/><Relationship Id="rId1" Type="http://schemas.openxmlformats.org/officeDocument/2006/relationships/tags" Target="../tags/tag604.xml"/><Relationship Id="rId4" Type="http://schemas.openxmlformats.org/officeDocument/2006/relationships/slideLayout" Target="../slideLayouts/slideLayout62.xml"/></Relationships>
</file>

<file path=ppt/slides/_rels/slide114.xml.rels><?xml version="1.0" encoding="UTF-8" standalone="yes"?>
<Relationships xmlns="http://schemas.openxmlformats.org/package/2006/relationships"><Relationship Id="rId3" Type="http://schemas.openxmlformats.org/officeDocument/2006/relationships/tags" Target="../tags/tag609.xml"/><Relationship Id="rId2" Type="http://schemas.openxmlformats.org/officeDocument/2006/relationships/tags" Target="../tags/tag608.xml"/><Relationship Id="rId1" Type="http://schemas.openxmlformats.org/officeDocument/2006/relationships/tags" Target="../tags/tag607.xml"/><Relationship Id="rId4" Type="http://schemas.openxmlformats.org/officeDocument/2006/relationships/slideLayout" Target="../slideLayouts/slideLayout62.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611.xml"/><Relationship Id="rId1" Type="http://schemas.openxmlformats.org/officeDocument/2006/relationships/tags" Target="../tags/tag610.xml"/></Relationships>
</file>

<file path=ppt/slides/_rels/slide116.xml.rels><?xml version="1.0" encoding="UTF-8" standalone="yes"?>
<Relationships xmlns="http://schemas.openxmlformats.org/package/2006/relationships"><Relationship Id="rId8" Type="http://schemas.openxmlformats.org/officeDocument/2006/relationships/tags" Target="../tags/tag619.xml"/><Relationship Id="rId13" Type="http://schemas.openxmlformats.org/officeDocument/2006/relationships/tags" Target="../tags/tag624.xml"/><Relationship Id="rId18" Type="http://schemas.openxmlformats.org/officeDocument/2006/relationships/tags" Target="../tags/tag629.xml"/><Relationship Id="rId26" Type="http://schemas.openxmlformats.org/officeDocument/2006/relationships/image" Target="NULL"/><Relationship Id="rId3" Type="http://schemas.openxmlformats.org/officeDocument/2006/relationships/tags" Target="../tags/tag614.xml"/><Relationship Id="rId21" Type="http://schemas.openxmlformats.org/officeDocument/2006/relationships/tags" Target="../tags/tag632.xml"/><Relationship Id="rId7" Type="http://schemas.openxmlformats.org/officeDocument/2006/relationships/tags" Target="../tags/tag618.xml"/><Relationship Id="rId12" Type="http://schemas.openxmlformats.org/officeDocument/2006/relationships/tags" Target="../tags/tag623.xml"/><Relationship Id="rId17" Type="http://schemas.openxmlformats.org/officeDocument/2006/relationships/tags" Target="../tags/tag628.xml"/><Relationship Id="rId25" Type="http://schemas.openxmlformats.org/officeDocument/2006/relationships/image" Target="../media/image90.jpeg"/><Relationship Id="rId2" Type="http://schemas.openxmlformats.org/officeDocument/2006/relationships/tags" Target="../tags/tag613.xml"/><Relationship Id="rId16" Type="http://schemas.openxmlformats.org/officeDocument/2006/relationships/tags" Target="../tags/tag627.xml"/><Relationship Id="rId20" Type="http://schemas.openxmlformats.org/officeDocument/2006/relationships/tags" Target="../tags/tag631.xml"/><Relationship Id="rId29" Type="http://schemas.openxmlformats.org/officeDocument/2006/relationships/image" Target="../media/image85.jpeg"/><Relationship Id="rId1" Type="http://schemas.openxmlformats.org/officeDocument/2006/relationships/tags" Target="../tags/tag612.xml"/><Relationship Id="rId6" Type="http://schemas.openxmlformats.org/officeDocument/2006/relationships/tags" Target="../tags/tag617.xml"/><Relationship Id="rId11" Type="http://schemas.openxmlformats.org/officeDocument/2006/relationships/tags" Target="../tags/tag622.xml"/><Relationship Id="rId24" Type="http://schemas.openxmlformats.org/officeDocument/2006/relationships/image" Target="../media/image91.jpeg"/><Relationship Id="rId5" Type="http://schemas.openxmlformats.org/officeDocument/2006/relationships/tags" Target="../tags/tag616.xml"/><Relationship Id="rId15" Type="http://schemas.openxmlformats.org/officeDocument/2006/relationships/tags" Target="../tags/tag626.xml"/><Relationship Id="rId23" Type="http://schemas.openxmlformats.org/officeDocument/2006/relationships/notesSlide" Target="../notesSlides/notesSlide13.xml"/><Relationship Id="rId28" Type="http://schemas.openxmlformats.org/officeDocument/2006/relationships/image" Target="../media/image95.jpeg"/><Relationship Id="rId10" Type="http://schemas.openxmlformats.org/officeDocument/2006/relationships/tags" Target="../tags/tag621.xml"/><Relationship Id="rId19" Type="http://schemas.openxmlformats.org/officeDocument/2006/relationships/tags" Target="../tags/tag630.xml"/><Relationship Id="rId31" Type="http://schemas.openxmlformats.org/officeDocument/2006/relationships/image" Target="../media/image96.jpeg"/><Relationship Id="rId4" Type="http://schemas.openxmlformats.org/officeDocument/2006/relationships/tags" Target="../tags/tag615.xml"/><Relationship Id="rId9" Type="http://schemas.openxmlformats.org/officeDocument/2006/relationships/tags" Target="../tags/tag620.xml"/><Relationship Id="rId14" Type="http://schemas.openxmlformats.org/officeDocument/2006/relationships/tags" Target="../tags/tag625.xml"/><Relationship Id="rId22" Type="http://schemas.openxmlformats.org/officeDocument/2006/relationships/slideLayout" Target="../slideLayouts/slideLayout61.xml"/><Relationship Id="rId27" Type="http://schemas.openxmlformats.org/officeDocument/2006/relationships/image" Target="../media/image94.png"/><Relationship Id="rId30" Type="http://schemas.openxmlformats.org/officeDocument/2006/relationships/image" Target="../media/image87.jpeg"/></Relationships>
</file>

<file path=ppt/slides/_rels/slide117.xml.rels><?xml version="1.0" encoding="UTF-8" standalone="yes"?>
<Relationships xmlns="http://schemas.openxmlformats.org/package/2006/relationships"><Relationship Id="rId3" Type="http://schemas.openxmlformats.org/officeDocument/2006/relationships/tags" Target="../tags/tag635.xml"/><Relationship Id="rId2" Type="http://schemas.openxmlformats.org/officeDocument/2006/relationships/tags" Target="../tags/tag634.xml"/><Relationship Id="rId1" Type="http://schemas.openxmlformats.org/officeDocument/2006/relationships/tags" Target="../tags/tag633.xml"/><Relationship Id="rId4" Type="http://schemas.openxmlformats.org/officeDocument/2006/relationships/slideLayout" Target="../slideLayouts/slideLayout62.xml"/></Relationships>
</file>

<file path=ppt/slides/_rels/slide118.xml.rels><?xml version="1.0" encoding="UTF-8" standalone="yes"?>
<Relationships xmlns="http://schemas.openxmlformats.org/package/2006/relationships"><Relationship Id="rId3" Type="http://schemas.openxmlformats.org/officeDocument/2006/relationships/tags" Target="../tags/tag638.xml"/><Relationship Id="rId2" Type="http://schemas.openxmlformats.org/officeDocument/2006/relationships/tags" Target="../tags/tag637.xml"/><Relationship Id="rId1" Type="http://schemas.openxmlformats.org/officeDocument/2006/relationships/tags" Target="../tags/tag636.xml"/><Relationship Id="rId4" Type="http://schemas.openxmlformats.org/officeDocument/2006/relationships/slideLayout" Target="../slideLayouts/slideLayout62.xml"/></Relationships>
</file>

<file path=ppt/slides/_rels/slide119.xml.rels><?xml version="1.0" encoding="UTF-8" standalone="yes"?>
<Relationships xmlns="http://schemas.openxmlformats.org/package/2006/relationships"><Relationship Id="rId8" Type="http://schemas.openxmlformats.org/officeDocument/2006/relationships/tags" Target="../tags/tag646.xml"/><Relationship Id="rId13" Type="http://schemas.openxmlformats.org/officeDocument/2006/relationships/image" Target="../media/image142.jpeg"/><Relationship Id="rId3" Type="http://schemas.openxmlformats.org/officeDocument/2006/relationships/tags" Target="../tags/tag641.xml"/><Relationship Id="rId7" Type="http://schemas.openxmlformats.org/officeDocument/2006/relationships/tags" Target="../tags/tag645.xml"/><Relationship Id="rId12" Type="http://schemas.openxmlformats.org/officeDocument/2006/relationships/image" Target="../media/image141.jpeg"/><Relationship Id="rId2" Type="http://schemas.openxmlformats.org/officeDocument/2006/relationships/tags" Target="../tags/tag640.xml"/><Relationship Id="rId1" Type="http://schemas.openxmlformats.org/officeDocument/2006/relationships/tags" Target="../tags/tag639.xml"/><Relationship Id="rId6" Type="http://schemas.openxmlformats.org/officeDocument/2006/relationships/tags" Target="../tags/tag644.xml"/><Relationship Id="rId11" Type="http://schemas.openxmlformats.org/officeDocument/2006/relationships/image" Target="../media/image140.jpeg"/><Relationship Id="rId5" Type="http://schemas.openxmlformats.org/officeDocument/2006/relationships/tags" Target="../tags/tag643.xml"/><Relationship Id="rId10" Type="http://schemas.openxmlformats.org/officeDocument/2006/relationships/slideLayout" Target="../slideLayouts/slideLayout61.xml"/><Relationship Id="rId4" Type="http://schemas.openxmlformats.org/officeDocument/2006/relationships/tags" Target="../tags/tag642.xml"/><Relationship Id="rId9" Type="http://schemas.openxmlformats.org/officeDocument/2006/relationships/tags" Target="../tags/tag647.xml"/></Relationships>
</file>

<file path=ppt/slides/_rels/slide120.xml.rels><?xml version="1.0" encoding="UTF-8" standalone="yes"?>
<Relationships xmlns="http://schemas.openxmlformats.org/package/2006/relationships"><Relationship Id="rId8" Type="http://schemas.openxmlformats.org/officeDocument/2006/relationships/tags" Target="../tags/tag655.xml"/><Relationship Id="rId13" Type="http://schemas.openxmlformats.org/officeDocument/2006/relationships/image" Target="../media/image145.jpeg"/><Relationship Id="rId3" Type="http://schemas.openxmlformats.org/officeDocument/2006/relationships/tags" Target="../tags/tag650.xml"/><Relationship Id="rId7" Type="http://schemas.openxmlformats.org/officeDocument/2006/relationships/tags" Target="../tags/tag654.xml"/><Relationship Id="rId12" Type="http://schemas.openxmlformats.org/officeDocument/2006/relationships/image" Target="../media/image144.jpeg"/><Relationship Id="rId2" Type="http://schemas.openxmlformats.org/officeDocument/2006/relationships/tags" Target="../tags/tag649.xml"/><Relationship Id="rId1" Type="http://schemas.openxmlformats.org/officeDocument/2006/relationships/tags" Target="../tags/tag648.xml"/><Relationship Id="rId6" Type="http://schemas.openxmlformats.org/officeDocument/2006/relationships/tags" Target="../tags/tag653.xml"/><Relationship Id="rId11" Type="http://schemas.openxmlformats.org/officeDocument/2006/relationships/image" Target="../media/image143.jpeg"/><Relationship Id="rId5" Type="http://schemas.openxmlformats.org/officeDocument/2006/relationships/tags" Target="../tags/tag652.xml"/><Relationship Id="rId10" Type="http://schemas.openxmlformats.org/officeDocument/2006/relationships/slideLayout" Target="../slideLayouts/slideLayout61.xml"/><Relationship Id="rId4" Type="http://schemas.openxmlformats.org/officeDocument/2006/relationships/tags" Target="../tags/tag651.xml"/><Relationship Id="rId9" Type="http://schemas.openxmlformats.org/officeDocument/2006/relationships/tags" Target="../tags/tag656.xml"/></Relationships>
</file>

<file path=ppt/slides/_rels/slide121.xml.rels><?xml version="1.0" encoding="UTF-8" standalone="yes"?>
<Relationships xmlns="http://schemas.openxmlformats.org/package/2006/relationships"><Relationship Id="rId8" Type="http://schemas.openxmlformats.org/officeDocument/2006/relationships/tags" Target="../tags/tag664.xml"/><Relationship Id="rId13" Type="http://schemas.openxmlformats.org/officeDocument/2006/relationships/image" Target="../media/image145.jpeg"/><Relationship Id="rId3" Type="http://schemas.openxmlformats.org/officeDocument/2006/relationships/tags" Target="../tags/tag659.xml"/><Relationship Id="rId7" Type="http://schemas.openxmlformats.org/officeDocument/2006/relationships/tags" Target="../tags/tag663.xml"/><Relationship Id="rId12" Type="http://schemas.openxmlformats.org/officeDocument/2006/relationships/image" Target="../media/image144.jpeg"/><Relationship Id="rId2" Type="http://schemas.openxmlformats.org/officeDocument/2006/relationships/tags" Target="../tags/tag658.xml"/><Relationship Id="rId1" Type="http://schemas.openxmlformats.org/officeDocument/2006/relationships/tags" Target="../tags/tag657.xml"/><Relationship Id="rId6" Type="http://schemas.openxmlformats.org/officeDocument/2006/relationships/tags" Target="../tags/tag662.xml"/><Relationship Id="rId11" Type="http://schemas.openxmlformats.org/officeDocument/2006/relationships/image" Target="../media/image143.jpeg"/><Relationship Id="rId5" Type="http://schemas.openxmlformats.org/officeDocument/2006/relationships/tags" Target="../tags/tag661.xml"/><Relationship Id="rId10" Type="http://schemas.openxmlformats.org/officeDocument/2006/relationships/slideLayout" Target="../slideLayouts/slideLayout61.xml"/><Relationship Id="rId4" Type="http://schemas.openxmlformats.org/officeDocument/2006/relationships/tags" Target="../tags/tag660.xml"/><Relationship Id="rId9" Type="http://schemas.openxmlformats.org/officeDocument/2006/relationships/tags" Target="../tags/tag665.xml"/></Relationships>
</file>

<file path=ppt/slides/_rels/slide122.xml.rels><?xml version="1.0" encoding="UTF-8" standalone="yes"?>
<Relationships xmlns="http://schemas.openxmlformats.org/package/2006/relationships"><Relationship Id="rId8" Type="http://schemas.openxmlformats.org/officeDocument/2006/relationships/tags" Target="../tags/tag673.xml"/><Relationship Id="rId13" Type="http://schemas.openxmlformats.org/officeDocument/2006/relationships/image" Target="../media/image148.jpeg"/><Relationship Id="rId3" Type="http://schemas.openxmlformats.org/officeDocument/2006/relationships/tags" Target="../tags/tag668.xml"/><Relationship Id="rId7" Type="http://schemas.openxmlformats.org/officeDocument/2006/relationships/tags" Target="../tags/tag672.xml"/><Relationship Id="rId12" Type="http://schemas.openxmlformats.org/officeDocument/2006/relationships/image" Target="../media/image147.jpeg"/><Relationship Id="rId2" Type="http://schemas.openxmlformats.org/officeDocument/2006/relationships/tags" Target="../tags/tag667.xml"/><Relationship Id="rId1" Type="http://schemas.openxmlformats.org/officeDocument/2006/relationships/tags" Target="../tags/tag666.xml"/><Relationship Id="rId6" Type="http://schemas.openxmlformats.org/officeDocument/2006/relationships/tags" Target="../tags/tag671.xml"/><Relationship Id="rId11" Type="http://schemas.openxmlformats.org/officeDocument/2006/relationships/image" Target="../media/image146.jpeg"/><Relationship Id="rId5" Type="http://schemas.openxmlformats.org/officeDocument/2006/relationships/tags" Target="../tags/tag670.xml"/><Relationship Id="rId10" Type="http://schemas.openxmlformats.org/officeDocument/2006/relationships/slideLayout" Target="../slideLayouts/slideLayout61.xml"/><Relationship Id="rId4" Type="http://schemas.openxmlformats.org/officeDocument/2006/relationships/tags" Target="../tags/tag669.xml"/><Relationship Id="rId9" Type="http://schemas.openxmlformats.org/officeDocument/2006/relationships/tags" Target="../tags/tag674.xml"/><Relationship Id="rId14" Type="http://schemas.openxmlformats.org/officeDocument/2006/relationships/image" Target="../media/image149.jpeg"/></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676.xml"/><Relationship Id="rId1" Type="http://schemas.openxmlformats.org/officeDocument/2006/relationships/tags" Target="../tags/tag675.xml"/></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tags" Target="../tags/tag678.xml"/><Relationship Id="rId1" Type="http://schemas.openxmlformats.org/officeDocument/2006/relationships/tags" Target="../tags/tag677.xml"/></Relationships>
</file>

<file path=ppt/slides/_rels/slide1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28.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129.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0.jpg"/><Relationship Id="rId1" Type="http://schemas.openxmlformats.org/officeDocument/2006/relationships/slideLayout" Target="../slideLayouts/slideLayout52.xml"/></Relationships>
</file>

<file path=ppt/slides/_rels/slide130.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7.xml"/><Relationship Id="rId1" Type="http://schemas.openxmlformats.org/officeDocument/2006/relationships/slideLayout" Target="../slideLayouts/slideLayout50.xml"/><Relationship Id="rId4" Type="http://schemas.openxmlformats.org/officeDocument/2006/relationships/image" Target="../media/image154.png"/></Relationships>
</file>

<file path=ppt/slides/_rels/slide131.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13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13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13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13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_rels/slide13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3.xml"/><Relationship Id="rId1" Type="http://schemas.openxmlformats.org/officeDocument/2006/relationships/slideLayout" Target="../slideLayouts/slideLayout57.xml"/></Relationships>
</file>

<file path=ppt/slides/_rels/slide137.xml.rels><?xml version="1.0" encoding="UTF-8" standalone="yes"?>
<Relationships xmlns="http://schemas.openxmlformats.org/package/2006/relationships"><Relationship Id="rId3" Type="http://schemas.openxmlformats.org/officeDocument/2006/relationships/hyperlink" Target="https://webviewer.keyshot.com/go/HOSyHMw" TargetMode="External"/><Relationship Id="rId2" Type="http://schemas.openxmlformats.org/officeDocument/2006/relationships/notesSlide" Target="../notesSlides/notesSlide24.xml"/><Relationship Id="rId1" Type="http://schemas.openxmlformats.org/officeDocument/2006/relationships/slideLayout" Target="../slideLayouts/slideLayout57.xml"/><Relationship Id="rId4" Type="http://schemas.openxmlformats.org/officeDocument/2006/relationships/image" Target="../media/image161.png"/></Relationships>
</file>

<file path=ppt/slides/_rels/slide138.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25.xml"/><Relationship Id="rId1" Type="http://schemas.openxmlformats.org/officeDocument/2006/relationships/slideLayout" Target="../slideLayouts/slideLayout58.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jpeg"/></Relationships>
</file>

<file path=ppt/slides/_rels/slide1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26.xml"/><Relationship Id="rId1" Type="http://schemas.openxmlformats.org/officeDocument/2006/relationships/slideLayout" Target="../slideLayouts/slideLayout47.xml"/></Relationships>
</file>

<file path=ppt/slides/_rels/slide141.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27.xml"/><Relationship Id="rId1" Type="http://schemas.openxmlformats.org/officeDocument/2006/relationships/slideLayout" Target="../slideLayouts/slideLayout47.xml"/></Relationships>
</file>

<file path=ppt/slides/_rels/slide142.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jpeg"/><Relationship Id="rId1" Type="http://schemas.openxmlformats.org/officeDocument/2006/relationships/slideLayout" Target="../slideLayouts/slideLayout47.xml"/></Relationships>
</file>

<file path=ppt/slides/_rels/slide143.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28.xml"/><Relationship Id="rId1" Type="http://schemas.openxmlformats.org/officeDocument/2006/relationships/slideLayout" Target="../slideLayouts/slideLayout47.xml"/><Relationship Id="rId5" Type="http://schemas.openxmlformats.org/officeDocument/2006/relationships/image" Target="../media/image170.png"/><Relationship Id="rId4" Type="http://schemas.openxmlformats.org/officeDocument/2006/relationships/image" Target="../media/image169.png"/></Relationships>
</file>

<file path=ppt/slides/_rels/slide144.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29.xml"/><Relationship Id="rId1" Type="http://schemas.openxmlformats.org/officeDocument/2006/relationships/slideLayout" Target="../slideLayouts/slideLayout47.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71.jpeg"/></Relationships>
</file>

<file path=ppt/slides/_rels/slide145.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67.jpeg"/><Relationship Id="rId1" Type="http://schemas.openxmlformats.org/officeDocument/2006/relationships/slideLayout" Target="../slideLayouts/slideLayout47.xml"/><Relationship Id="rId4" Type="http://schemas.openxmlformats.org/officeDocument/2006/relationships/image" Target="../media/image175.png"/></Relationships>
</file>

<file path=ppt/slides/_rels/slide146.xml.rels><?xml version="1.0" encoding="UTF-8" standalone="yes"?>
<Relationships xmlns="http://schemas.openxmlformats.org/package/2006/relationships"><Relationship Id="rId3" Type="http://schemas.openxmlformats.org/officeDocument/2006/relationships/image" Target="../media/image167.jpeg"/><Relationship Id="rId7" Type="http://schemas.openxmlformats.org/officeDocument/2006/relationships/image" Target="../media/image179.jpeg"/><Relationship Id="rId2" Type="http://schemas.openxmlformats.org/officeDocument/2006/relationships/notesSlide" Target="../notesSlides/notesSlide30.xml"/><Relationship Id="rId1" Type="http://schemas.openxmlformats.org/officeDocument/2006/relationships/slideLayout" Target="../slideLayouts/slideLayout47.xml"/><Relationship Id="rId6" Type="http://schemas.openxmlformats.org/officeDocument/2006/relationships/image" Target="../media/image178.jpeg"/><Relationship Id="rId5" Type="http://schemas.openxmlformats.org/officeDocument/2006/relationships/image" Target="../media/image177.jpeg"/><Relationship Id="rId4" Type="http://schemas.openxmlformats.org/officeDocument/2006/relationships/image" Target="../media/image176.jpeg"/></Relationships>
</file>

<file path=ppt/slides/_rels/slide147.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31.xml"/><Relationship Id="rId1" Type="http://schemas.openxmlformats.org/officeDocument/2006/relationships/slideLayout" Target="../slideLayouts/slideLayout47.xml"/><Relationship Id="rId5" Type="http://schemas.openxmlformats.org/officeDocument/2006/relationships/image" Target="../media/image181.jpeg"/><Relationship Id="rId4" Type="http://schemas.openxmlformats.org/officeDocument/2006/relationships/image" Target="../media/image180.jpeg"/></Relationships>
</file>

<file path=ppt/slides/_rels/slide148.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32.xml"/><Relationship Id="rId1" Type="http://schemas.openxmlformats.org/officeDocument/2006/relationships/slideLayout" Target="../slideLayouts/slideLayout47.xml"/><Relationship Id="rId5" Type="http://schemas.openxmlformats.org/officeDocument/2006/relationships/image" Target="../media/image183.jpeg"/><Relationship Id="rId4" Type="http://schemas.openxmlformats.org/officeDocument/2006/relationships/image" Target="../media/image182.jpeg"/></Relationships>
</file>

<file path=ppt/slides/_rels/slide14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67.jpeg"/><Relationship Id="rId1" Type="http://schemas.openxmlformats.org/officeDocument/2006/relationships/slideLayout" Target="../slideLayouts/slideLayout47.xml"/></Relationships>
</file>

<file path=ppt/slides/_rels/slide150.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33.xml"/><Relationship Id="rId1" Type="http://schemas.openxmlformats.org/officeDocument/2006/relationships/slideLayout" Target="../slideLayouts/slideLayout4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12270"/>
            <a:ext cx="12189517" cy="6870272"/>
          </a:xfrm>
          <a:prstGeom prst="rect">
            <a:avLst/>
          </a:prstGeom>
        </p:spPr>
      </p:pic>
      <p:sp>
        <p:nvSpPr>
          <p:cNvPr id="6" name="Rectangle 5"/>
          <p:cNvSpPr/>
          <p:nvPr/>
        </p:nvSpPr>
        <p:spPr>
          <a:xfrm>
            <a:off x="0" y="-12272"/>
            <a:ext cx="12191999" cy="687027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2" name="Rectangle 1"/>
          <p:cNvSpPr/>
          <p:nvPr/>
        </p:nvSpPr>
        <p:spPr>
          <a:xfrm>
            <a:off x="130636" y="6313205"/>
            <a:ext cx="12115799" cy="461665"/>
          </a:xfrm>
          <a:prstGeom prst="rect">
            <a:avLst/>
          </a:prstGeom>
        </p:spPr>
        <p:txBody>
          <a:bodyPr wrap="square">
            <a:spAutoFit/>
          </a:bodyPr>
          <a:lstStyle/>
          <a:p>
            <a:r>
              <a:rPr lang="en-US" sz="800" dirty="0"/>
              <a:t>Disclaimer: “Any opinions, findings, conclusions or recommendations expressed in this material/event (or by members of the project team) do not reflect the views of the Government of the Hong Kong Special Administrative Region or the Vetting Committee of the Trade and Industrial Organisation Support Fund.”</a:t>
            </a:r>
          </a:p>
          <a:p>
            <a:r>
              <a:rPr lang="zh-TW" altLang="en-US" sz="800" dirty="0"/>
              <a:t>免責聲明 </a:t>
            </a:r>
            <a:r>
              <a:rPr lang="en-US" altLang="zh-TW" sz="800" dirty="0"/>
              <a:t>: </a:t>
            </a:r>
            <a:r>
              <a:rPr lang="zh-TW" altLang="en-US" sz="800" dirty="0"/>
              <a:t>「在此刊物上／活動內（或項目小組成員）表達的任何意見、研究成果、結論或建議，並不代表香港特別行政區政府或工商機構支援基金評審委員會的觀點。」</a:t>
            </a:r>
          </a:p>
        </p:txBody>
      </p:sp>
      <p:sp>
        <p:nvSpPr>
          <p:cNvPr id="33" name="Rectangle 32"/>
          <p:cNvSpPr/>
          <p:nvPr/>
        </p:nvSpPr>
        <p:spPr>
          <a:xfrm>
            <a:off x="958836" y="1624103"/>
            <a:ext cx="10274329" cy="1569660"/>
          </a:xfrm>
          <a:prstGeom prst="rect">
            <a:avLst/>
          </a:prstGeom>
        </p:spPr>
        <p:txBody>
          <a:bodyPr wrap="square">
            <a:spAutoFit/>
          </a:bodyPr>
          <a:lstStyle/>
          <a:p>
            <a:pPr algn="ctr"/>
            <a:r>
              <a:rPr lang="en-US" sz="3200" b="1" dirty="0">
                <a:solidFill>
                  <a:schemeClr val="accent2">
                    <a:lumMod val="75000"/>
                  </a:schemeClr>
                </a:solidFill>
              </a:rPr>
              <a:t> </a:t>
            </a:r>
            <a:r>
              <a:rPr lang="en-HK" sz="3200" b="1" dirty="0">
                <a:solidFill>
                  <a:schemeClr val="accent2">
                    <a:lumMod val="75000"/>
                  </a:schemeClr>
                </a:solidFill>
              </a:rPr>
              <a:t>Promote the superior, innovative and advanced Hong Kong electrical appliance industry to explore new opportunities </a:t>
            </a:r>
          </a:p>
          <a:p>
            <a:pPr algn="ctr"/>
            <a:r>
              <a:rPr lang="en-HK" sz="3200" b="1" dirty="0">
                <a:solidFill>
                  <a:schemeClr val="accent2">
                    <a:lumMod val="75000"/>
                  </a:schemeClr>
                </a:solidFill>
              </a:rPr>
              <a:t>in the Mainland – </a:t>
            </a:r>
            <a:r>
              <a:rPr lang="en-US" altLang="zh-TW" sz="3200" b="1" dirty="0">
                <a:solidFill>
                  <a:schemeClr val="accent2">
                    <a:lumMod val="75000"/>
                  </a:schemeClr>
                </a:solidFill>
              </a:rPr>
              <a:t>Briefing Session</a:t>
            </a:r>
            <a:endParaRPr lang="en-HK" sz="3200" b="1" dirty="0">
              <a:solidFill>
                <a:schemeClr val="accent2">
                  <a:lumMod val="75000"/>
                </a:schemeClr>
              </a:solidFill>
            </a:endParaRPr>
          </a:p>
        </p:txBody>
      </p:sp>
      <p:sp>
        <p:nvSpPr>
          <p:cNvPr id="34" name="Rectangle 33"/>
          <p:cNvSpPr/>
          <p:nvPr/>
        </p:nvSpPr>
        <p:spPr>
          <a:xfrm>
            <a:off x="78971" y="3434111"/>
            <a:ext cx="12034058" cy="553998"/>
          </a:xfrm>
          <a:prstGeom prst="rect">
            <a:avLst/>
          </a:prstGeom>
        </p:spPr>
        <p:txBody>
          <a:bodyPr wrap="square">
            <a:spAutoFit/>
          </a:bodyPr>
          <a:lstStyle/>
          <a:p>
            <a:pPr algn="ct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推廣優質</a:t>
            </a:r>
            <a:r>
              <a:rPr lang="en-US" sz="3000" kern="100"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創新及先進的香港電器業</a:t>
            </a:r>
            <a:r>
              <a:rPr lang="en-US" sz="3000" kern="100"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以發掘內地市場新機遇 </a:t>
            </a:r>
            <a:r>
              <a:rPr lang="en-US" altLang="zh-TW" sz="3000" kern="100" dirty="0">
                <a:solidFill>
                  <a:schemeClr val="accent2">
                    <a:lumMod val="75000"/>
                  </a:schemeClr>
                </a:solidFill>
                <a:latin typeface="微軟正黑體" panose="020B0604030504040204" pitchFamily="34" charset="-120"/>
                <a:ea typeface="微軟正黑體" panose="020B0604030504040204" pitchFamily="34" charset="-120"/>
              </a:rPr>
              <a:t>- </a:t>
            </a: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簡介會</a:t>
            </a:r>
            <a:endParaRPr lang="en-US" sz="3000" kern="100" dirty="0">
              <a:solidFill>
                <a:schemeClr val="accent2">
                  <a:lumMod val="75000"/>
                </a:schemeClr>
              </a:solidFill>
              <a:latin typeface="微軟正黑體" panose="020B0604030504040204" pitchFamily="34" charset="-120"/>
              <a:ea typeface="微軟正黑體" panose="020B0604030504040204" pitchFamily="34" charset="-120"/>
            </a:endParaRPr>
          </a:p>
        </p:txBody>
      </p:sp>
      <p:sp>
        <p:nvSpPr>
          <p:cNvPr id="3" name="Rectangle 2"/>
          <p:cNvSpPr/>
          <p:nvPr/>
        </p:nvSpPr>
        <p:spPr>
          <a:xfrm>
            <a:off x="-1" y="-12273"/>
            <a:ext cx="12192000" cy="9952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rotWithShape="1">
          <a:blip r:embed="rId3">
            <a:clrChange>
              <a:clrFrom>
                <a:srgbClr val="FFFFFF"/>
              </a:clrFrom>
              <a:clrTo>
                <a:srgbClr val="FFFFFF">
                  <a:alpha val="0"/>
                </a:srgbClr>
              </a:clrTo>
            </a:clrChange>
          </a:blip>
          <a:srcRect l="1903" t="21469" b="24825"/>
          <a:stretch/>
        </p:blipFill>
        <p:spPr>
          <a:xfrm>
            <a:off x="7768646" y="330532"/>
            <a:ext cx="2259550" cy="536060"/>
          </a:xfrm>
          <a:prstGeom prst="rect">
            <a:avLst/>
          </a:prstGeom>
        </p:spPr>
      </p:pic>
      <p:sp>
        <p:nvSpPr>
          <p:cNvPr id="26" name="TextBox 25"/>
          <p:cNvSpPr txBox="1"/>
          <p:nvPr/>
        </p:nvSpPr>
        <p:spPr>
          <a:xfrm>
            <a:off x="582414" y="11415"/>
            <a:ext cx="691215" cy="646331"/>
          </a:xfrm>
          <a:prstGeom prst="rect">
            <a:avLst/>
          </a:prstGeom>
          <a:noFill/>
        </p:spPr>
        <p:txBody>
          <a:bodyPr wrap="none" rtlCol="0">
            <a:spAutoFit/>
          </a:bodyPr>
          <a:lstStyle/>
          <a:p>
            <a:r>
              <a:rPr lang="en-US" sz="900" dirty="0">
                <a:latin typeface="Arial" panose="020B0604020202020204" pitchFamily="34" charset="0"/>
                <a:ea typeface="DengXian" panose="02010600030101010101" pitchFamily="2" charset="-122"/>
                <a:cs typeface="Arial" panose="020B0604020202020204" pitchFamily="34" charset="0"/>
              </a:rPr>
              <a:t>Organiser</a:t>
            </a:r>
            <a:br>
              <a:rPr lang="en-US" sz="900" dirty="0">
                <a:latin typeface="Arial" panose="020B0604020202020204" pitchFamily="34" charset="0"/>
                <a:ea typeface="DengXian" panose="02010600030101010101" pitchFamily="2" charset="-122"/>
                <a:cs typeface="Arial" panose="020B0604020202020204" pitchFamily="34" charset="0"/>
              </a:rPr>
            </a:br>
            <a:r>
              <a:rPr lang="zh-TW" altLang="en-US" sz="900" dirty="0">
                <a:latin typeface="+mn-ea"/>
                <a:cs typeface="Arial" panose="020B0604020202020204" pitchFamily="34" charset="0"/>
              </a:rPr>
              <a:t>主辦機構</a:t>
            </a:r>
            <a:endParaRPr lang="en-US" sz="900" dirty="0">
              <a:latin typeface="+mn-ea"/>
              <a:cs typeface="Arial" panose="020B0604020202020204" pitchFamily="34" charset="0"/>
            </a:endParaRPr>
          </a:p>
          <a:p>
            <a:endParaRPr lang="en-US" dirty="0"/>
          </a:p>
        </p:txBody>
      </p:sp>
      <p:sp>
        <p:nvSpPr>
          <p:cNvPr id="27" name="TextBox 26"/>
          <p:cNvSpPr txBox="1"/>
          <p:nvPr/>
        </p:nvSpPr>
        <p:spPr>
          <a:xfrm>
            <a:off x="2456385" y="11415"/>
            <a:ext cx="1633781" cy="646331"/>
          </a:xfrm>
          <a:prstGeom prst="rect">
            <a:avLst/>
          </a:prstGeom>
          <a:noFill/>
        </p:spPr>
        <p:txBody>
          <a:bodyPr wrap="none" rtlCol="0">
            <a:spAutoFit/>
          </a:bodyPr>
          <a:lstStyle/>
          <a:p>
            <a:r>
              <a:rPr lang="en-US" sz="900" dirty="0">
                <a:latin typeface="Arial" panose="020B0604020202020204" pitchFamily="34" charset="0"/>
                <a:cs typeface="Arial" panose="020B0604020202020204" pitchFamily="34" charset="0"/>
              </a:rPr>
              <a:t>Implementation organisation</a:t>
            </a:r>
            <a:br>
              <a:rPr lang="en-US" sz="900" dirty="0">
                <a:latin typeface="Arial" panose="020B0604020202020204" pitchFamily="34" charset="0"/>
                <a:cs typeface="Arial" panose="020B0604020202020204" pitchFamily="34" charset="0"/>
              </a:rPr>
            </a:br>
            <a:r>
              <a:rPr lang="zh-TW" altLang="en-US" sz="900" dirty="0">
                <a:latin typeface="Arial" panose="020B0604020202020204" pitchFamily="34" charset="0"/>
                <a:cs typeface="Arial" panose="020B0604020202020204" pitchFamily="34" charset="0"/>
              </a:rPr>
              <a:t>執行機構</a:t>
            </a:r>
            <a:endParaRPr lang="en-US" sz="900" dirty="0">
              <a:latin typeface="Arial" panose="020B0604020202020204" pitchFamily="34" charset="0"/>
              <a:cs typeface="Arial" panose="020B0604020202020204" pitchFamily="34" charset="0"/>
            </a:endParaRPr>
          </a:p>
          <a:p>
            <a:endParaRPr lang="en-US" dirty="0"/>
          </a:p>
        </p:txBody>
      </p:sp>
      <p:sp>
        <p:nvSpPr>
          <p:cNvPr id="28" name="TextBox 27"/>
          <p:cNvSpPr txBox="1"/>
          <p:nvPr/>
        </p:nvSpPr>
        <p:spPr>
          <a:xfrm>
            <a:off x="4606497" y="27994"/>
            <a:ext cx="5214836" cy="369332"/>
          </a:xfrm>
          <a:prstGeom prst="rect">
            <a:avLst/>
          </a:prstGeom>
          <a:noFill/>
        </p:spPr>
        <p:txBody>
          <a:bodyPr wrap="square" rtlCol="0">
            <a:spAutoFit/>
          </a:bodyPr>
          <a:lstStyle/>
          <a:p>
            <a:pPr lvl="0" fontAlgn="base">
              <a:spcBef>
                <a:spcPct val="0"/>
              </a:spcBef>
              <a:spcAft>
                <a:spcPct val="0"/>
              </a:spcAft>
            </a:pPr>
            <a:r>
              <a:rPr lang="en-US" altLang="zh-TW" sz="900" dirty="0">
                <a:latin typeface="Arial" panose="020B0604020202020204" pitchFamily="34" charset="0"/>
                <a:cs typeface="Arial" panose="020B0604020202020204" pitchFamily="34" charset="0"/>
              </a:rPr>
              <a:t>Funded by Trade and Industrial Organisation Support Fund, Trade and Industry Department</a:t>
            </a:r>
          </a:p>
          <a:p>
            <a:pPr lvl="0" fontAlgn="base">
              <a:spcBef>
                <a:spcPct val="0"/>
              </a:spcBef>
              <a:spcAft>
                <a:spcPct val="0"/>
              </a:spcAft>
            </a:pPr>
            <a:r>
              <a:rPr lang="zh-TW" altLang="en-US" sz="900" dirty="0">
                <a:latin typeface="Arial" panose="020B0604020202020204" pitchFamily="34" charset="0"/>
                <a:cs typeface="Arial" panose="020B0604020202020204" pitchFamily="34" charset="0"/>
              </a:rPr>
              <a:t>工業貿易署「</a:t>
            </a:r>
            <a:r>
              <a:rPr lang="zh-HK" altLang="en-US" sz="900" dirty="0">
                <a:latin typeface="Arial" panose="020B0604020202020204" pitchFamily="34" charset="0"/>
                <a:cs typeface="Arial" panose="020B0604020202020204" pitchFamily="34" charset="0"/>
              </a:rPr>
              <a:t>工商機構</a:t>
            </a:r>
            <a:r>
              <a:rPr lang="zh-TW" altLang="en-US" sz="900" dirty="0">
                <a:latin typeface="Arial" panose="020B0604020202020204" pitchFamily="34" charset="0"/>
                <a:cs typeface="Arial" panose="020B0604020202020204" pitchFamily="34" charset="0"/>
              </a:rPr>
              <a:t>支援基金」撥款資助</a:t>
            </a:r>
            <a:endParaRPr lang="en-US" sz="900" dirty="0">
              <a:latin typeface="Arial" panose="020B0604020202020204" pitchFamily="34" charset="0"/>
              <a:cs typeface="Arial" panose="020B0604020202020204" pitchFamily="34" charset="0"/>
            </a:endParaRPr>
          </a:p>
        </p:txBody>
      </p:sp>
      <p:pic>
        <p:nvPicPr>
          <p:cNvPr id="29" name="Picture 28"/>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2544775" y="312742"/>
            <a:ext cx="1202371" cy="583312"/>
          </a:xfrm>
          <a:prstGeom prst="rect">
            <a:avLst/>
          </a:prstGeom>
        </p:spPr>
      </p:pic>
      <p:pic>
        <p:nvPicPr>
          <p:cNvPr id="30" name="Picture 2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694464" y="452457"/>
            <a:ext cx="2879608" cy="373509"/>
          </a:xfrm>
          <a:prstGeom prst="rect">
            <a:avLst/>
          </a:prstGeom>
        </p:spPr>
      </p:pic>
      <p:pic>
        <p:nvPicPr>
          <p:cNvPr id="31" name="Picture 30"/>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62604" y="394801"/>
            <a:ext cx="1288732" cy="469496"/>
          </a:xfrm>
          <a:prstGeom prst="rect">
            <a:avLst/>
          </a:prstGeom>
        </p:spPr>
      </p:pic>
      <p:sp>
        <p:nvSpPr>
          <p:cNvPr id="15" name="Rectangle 14"/>
          <p:cNvSpPr/>
          <p:nvPr/>
        </p:nvSpPr>
        <p:spPr>
          <a:xfrm>
            <a:off x="4720727" y="4319660"/>
            <a:ext cx="2750546" cy="553998"/>
          </a:xfrm>
          <a:prstGeom prst="rect">
            <a:avLst/>
          </a:prstGeom>
        </p:spPr>
        <p:txBody>
          <a:bodyPr wrap="square">
            <a:spAutoFit/>
          </a:bodyPr>
          <a:lstStyle/>
          <a:p>
            <a:pPr algn="ctr"/>
            <a:r>
              <a:rPr lang="en-US" altLang="zh-TW" sz="3000" kern="100" dirty="0">
                <a:solidFill>
                  <a:schemeClr val="accent2">
                    <a:lumMod val="75000"/>
                  </a:schemeClr>
                </a:solidFill>
                <a:latin typeface="微軟正黑體" panose="020B0604030504040204" pitchFamily="34" charset="-120"/>
                <a:ea typeface="微軟正黑體" panose="020B0604030504040204" pitchFamily="34" charset="-120"/>
              </a:rPr>
              <a:t>12-01-2024</a:t>
            </a:r>
            <a:endParaRPr lang="en-US" sz="3000" kern="100" dirty="0">
              <a:solidFill>
                <a:schemeClr val="accent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708116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0"/>
            <a:ext cx="12189517" cy="6858001"/>
          </a:xfrm>
          <a:prstGeom prst="rect">
            <a:avLst/>
          </a:prstGeom>
        </p:spPr>
      </p:pic>
      <p:sp>
        <p:nvSpPr>
          <p:cNvPr id="6" name="Rectangle 5"/>
          <p:cNvSpPr/>
          <p:nvPr/>
        </p:nvSpPr>
        <p:spPr>
          <a:xfrm>
            <a:off x="0" y="0"/>
            <a:ext cx="1219199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33" name="Rectangle 32"/>
          <p:cNvSpPr/>
          <p:nvPr/>
        </p:nvSpPr>
        <p:spPr>
          <a:xfrm>
            <a:off x="958836" y="1424597"/>
            <a:ext cx="10274329" cy="830997"/>
          </a:xfrm>
          <a:prstGeom prst="rect">
            <a:avLst/>
          </a:prstGeom>
        </p:spPr>
        <p:txBody>
          <a:bodyPr wrap="square">
            <a:spAutoFit/>
          </a:bodyPr>
          <a:lstStyle/>
          <a:p>
            <a:pPr algn="ctr"/>
            <a:r>
              <a:rPr lang="en-US" sz="4800" b="1" dirty="0">
                <a:solidFill>
                  <a:schemeClr val="accent2">
                    <a:lumMod val="75000"/>
                  </a:schemeClr>
                </a:solidFill>
              </a:rPr>
              <a:t> </a:t>
            </a:r>
            <a:r>
              <a:rPr lang="en-HK" sz="4800" b="1" dirty="0">
                <a:solidFill>
                  <a:schemeClr val="accent2">
                    <a:lumMod val="75000"/>
                  </a:schemeClr>
                </a:solidFill>
              </a:rPr>
              <a:t>Opening Speech</a:t>
            </a:r>
          </a:p>
        </p:txBody>
      </p:sp>
      <p:sp>
        <p:nvSpPr>
          <p:cNvPr id="34" name="Rectangle 33"/>
          <p:cNvSpPr/>
          <p:nvPr/>
        </p:nvSpPr>
        <p:spPr>
          <a:xfrm>
            <a:off x="78970" y="2144098"/>
            <a:ext cx="12034058" cy="830997"/>
          </a:xfrm>
          <a:prstGeom prst="rect">
            <a:avLst/>
          </a:prstGeom>
        </p:spPr>
        <p:txBody>
          <a:bodyPr wrap="square">
            <a:spAutoFit/>
          </a:bodyPr>
          <a:lstStyle/>
          <a:p>
            <a:pPr algn="ctr"/>
            <a:r>
              <a:rPr lang="zh-TW" altLang="en-US" sz="4800" b="1" dirty="0">
                <a:solidFill>
                  <a:schemeClr val="accent2">
                    <a:lumMod val="75000"/>
                  </a:schemeClr>
                </a:solidFill>
              </a:rPr>
              <a:t>開幕辭</a:t>
            </a:r>
            <a:endParaRPr lang="en-US" sz="4800" b="1" dirty="0">
              <a:solidFill>
                <a:schemeClr val="accent2">
                  <a:lumMod val="75000"/>
                </a:schemeClr>
              </a:solidFill>
            </a:endParaRPr>
          </a:p>
        </p:txBody>
      </p:sp>
      <p:sp>
        <p:nvSpPr>
          <p:cNvPr id="14" name="Rectangle 13"/>
          <p:cNvSpPr/>
          <p:nvPr/>
        </p:nvSpPr>
        <p:spPr>
          <a:xfrm>
            <a:off x="958836" y="3233914"/>
            <a:ext cx="10274329" cy="1077218"/>
          </a:xfrm>
          <a:prstGeom prst="rect">
            <a:avLst/>
          </a:prstGeom>
        </p:spPr>
        <p:txBody>
          <a:bodyPr wrap="square">
            <a:spAutoFit/>
          </a:bodyPr>
          <a:lstStyle/>
          <a:p>
            <a:pPr algn="ctr"/>
            <a:r>
              <a:rPr lang="en-US" sz="3200" b="1" dirty="0">
                <a:solidFill>
                  <a:schemeClr val="accent2">
                    <a:lumMod val="75000"/>
                  </a:schemeClr>
                </a:solidFill>
              </a:rPr>
              <a:t> </a:t>
            </a:r>
            <a:r>
              <a:rPr lang="en-HK" sz="2400" b="1" kern="0" dirty="0">
                <a:solidFill>
                  <a:schemeClr val="accent2">
                    <a:lumMod val="75000"/>
                  </a:schemeClr>
                </a:solidFill>
                <a:latin typeface="微軟正黑體" panose="020B0604030504040204" pitchFamily="34" charset="-120"/>
                <a:ea typeface="微軟正黑體" panose="020B0604030504040204" pitchFamily="34" charset="-120"/>
              </a:rPr>
              <a:t>Mr. Herbert </a:t>
            </a:r>
            <a:r>
              <a:rPr lang="en-HK" sz="2400" b="1" kern="0" dirty="0" err="1">
                <a:solidFill>
                  <a:schemeClr val="accent2">
                    <a:lumMod val="75000"/>
                  </a:schemeClr>
                </a:solidFill>
                <a:latin typeface="微軟正黑體" panose="020B0604030504040204" pitchFamily="34" charset="-120"/>
                <a:ea typeface="微軟正黑體" panose="020B0604030504040204" pitchFamily="34" charset="-120"/>
              </a:rPr>
              <a:t>Lun</a:t>
            </a:r>
            <a:r>
              <a:rPr lang="en-HK" sz="2400" b="1" kern="0" dirty="0">
                <a:solidFill>
                  <a:schemeClr val="accent2">
                    <a:lumMod val="75000"/>
                  </a:schemeClr>
                </a:solidFill>
                <a:latin typeface="微軟正黑體" panose="020B0604030504040204" pitchFamily="34" charset="-120"/>
                <a:ea typeface="微軟正黑體" panose="020B0604030504040204" pitchFamily="34" charset="-120"/>
              </a:rPr>
              <a:t>,  President of HKEAIA</a:t>
            </a:r>
            <a:endParaRPr lang="en-GB" sz="2400" b="1" kern="0" dirty="0">
              <a:solidFill>
                <a:schemeClr val="accent2">
                  <a:lumMod val="75000"/>
                </a:schemeClr>
              </a:solidFill>
              <a:latin typeface="微軟正黑體" panose="020B0604030504040204" pitchFamily="34" charset="-120"/>
              <a:ea typeface="微軟正黑體" panose="020B0604030504040204" pitchFamily="34" charset="-120"/>
            </a:endParaRPr>
          </a:p>
          <a:p>
            <a:pPr algn="ctr"/>
            <a:r>
              <a:rPr lang="zh-TW" altLang="en-US" sz="3200" kern="100" dirty="0">
                <a:solidFill>
                  <a:schemeClr val="accent2">
                    <a:lumMod val="75000"/>
                  </a:schemeClr>
                </a:solidFill>
                <a:latin typeface="微軟正黑體" panose="020B0604030504040204" pitchFamily="34" charset="-120"/>
                <a:ea typeface="微軟正黑體" panose="020B0604030504040204" pitchFamily="34" charset="-120"/>
              </a:rPr>
              <a:t>香港電器業協會 理事長 倫達基先生</a:t>
            </a:r>
            <a:r>
              <a:rPr lang="en-GB" sz="3200" kern="0" dirty="0">
                <a:solidFill>
                  <a:schemeClr val="accent2">
                    <a:lumMod val="75000"/>
                  </a:schemeClr>
                </a:solidFill>
                <a:latin typeface="微軟正黑體" panose="020B0604030504040204" pitchFamily="34" charset="-120"/>
                <a:ea typeface="微軟正黑體" panose="020B0604030504040204" pitchFamily="34" charset="-120"/>
              </a:rPr>
              <a:t> </a:t>
            </a:r>
            <a:endParaRPr lang="en-HK" sz="3200" b="1" kern="0" dirty="0">
              <a:solidFill>
                <a:schemeClr val="accent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31282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0"/>
            <a:ext cx="12189517" cy="6858001"/>
          </a:xfrm>
          <a:prstGeom prst="rect">
            <a:avLst/>
          </a:prstGeom>
        </p:spPr>
      </p:pic>
      <p:sp>
        <p:nvSpPr>
          <p:cNvPr id="6" name="Rectangle 5"/>
          <p:cNvSpPr/>
          <p:nvPr/>
        </p:nvSpPr>
        <p:spPr>
          <a:xfrm>
            <a:off x="0" y="0"/>
            <a:ext cx="1219199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33" name="Rectangle 32"/>
          <p:cNvSpPr/>
          <p:nvPr/>
        </p:nvSpPr>
        <p:spPr>
          <a:xfrm>
            <a:off x="958836" y="1923359"/>
            <a:ext cx="10274329" cy="830997"/>
          </a:xfrm>
          <a:prstGeom prst="rect">
            <a:avLst/>
          </a:prstGeom>
        </p:spPr>
        <p:txBody>
          <a:bodyPr wrap="square">
            <a:spAutoFit/>
          </a:bodyPr>
          <a:lstStyle/>
          <a:p>
            <a:pPr algn="ctr"/>
            <a:r>
              <a:rPr lang="en-US" sz="4800" b="1" dirty="0">
                <a:solidFill>
                  <a:schemeClr val="accent2">
                    <a:lumMod val="75000"/>
                  </a:schemeClr>
                </a:solidFill>
              </a:rPr>
              <a:t> </a:t>
            </a:r>
            <a:r>
              <a:rPr lang="en-US" altLang="zh-TW" sz="4800" b="1" dirty="0">
                <a:solidFill>
                  <a:schemeClr val="accent2">
                    <a:lumMod val="75000"/>
                  </a:schemeClr>
                </a:solidFill>
              </a:rPr>
              <a:t>Group Photo</a:t>
            </a:r>
            <a:endParaRPr lang="en-HK" sz="4800" b="1" dirty="0">
              <a:solidFill>
                <a:schemeClr val="accent2">
                  <a:lumMod val="75000"/>
                </a:schemeClr>
              </a:solidFill>
            </a:endParaRPr>
          </a:p>
        </p:txBody>
      </p:sp>
      <p:sp>
        <p:nvSpPr>
          <p:cNvPr id="34" name="Rectangle 33"/>
          <p:cNvSpPr/>
          <p:nvPr/>
        </p:nvSpPr>
        <p:spPr>
          <a:xfrm>
            <a:off x="78970" y="2642860"/>
            <a:ext cx="12034058" cy="830997"/>
          </a:xfrm>
          <a:prstGeom prst="rect">
            <a:avLst/>
          </a:prstGeom>
        </p:spPr>
        <p:txBody>
          <a:bodyPr wrap="square">
            <a:spAutoFit/>
          </a:bodyPr>
          <a:lstStyle/>
          <a:p>
            <a:pPr algn="ctr"/>
            <a:r>
              <a:rPr lang="zh-TW" altLang="en-US" sz="4800" b="1" dirty="0">
                <a:solidFill>
                  <a:schemeClr val="accent2">
                    <a:lumMod val="75000"/>
                  </a:schemeClr>
                </a:solidFill>
              </a:rPr>
              <a:t>大合照</a:t>
            </a:r>
            <a:endParaRPr lang="en-US" sz="4800" b="1" dirty="0">
              <a:solidFill>
                <a:schemeClr val="accent2">
                  <a:lumMod val="75000"/>
                </a:schemeClr>
              </a:solidFill>
            </a:endParaRPr>
          </a:p>
        </p:txBody>
      </p:sp>
    </p:spTree>
    <p:extLst>
      <p:ext uri="{BB962C8B-B14F-4D97-AF65-F5344CB8AC3E}">
        <p14:creationId xmlns:p14="http://schemas.microsoft.com/office/powerpoint/2010/main" val="1763947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12270"/>
            <a:ext cx="12189517" cy="6870272"/>
          </a:xfrm>
          <a:prstGeom prst="rect">
            <a:avLst/>
          </a:prstGeom>
        </p:spPr>
      </p:pic>
      <p:sp>
        <p:nvSpPr>
          <p:cNvPr id="6" name="Rectangle 5"/>
          <p:cNvSpPr/>
          <p:nvPr/>
        </p:nvSpPr>
        <p:spPr>
          <a:xfrm>
            <a:off x="0" y="-12272"/>
            <a:ext cx="12191999" cy="687027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2" name="Rectangle 1"/>
          <p:cNvSpPr/>
          <p:nvPr/>
        </p:nvSpPr>
        <p:spPr>
          <a:xfrm>
            <a:off x="130636" y="6313205"/>
            <a:ext cx="12115799" cy="461665"/>
          </a:xfrm>
          <a:prstGeom prst="rect">
            <a:avLst/>
          </a:prstGeom>
        </p:spPr>
        <p:txBody>
          <a:bodyPr wrap="square">
            <a:spAutoFit/>
          </a:bodyPr>
          <a:lstStyle/>
          <a:p>
            <a:r>
              <a:rPr lang="en-US" sz="800" dirty="0"/>
              <a:t>Disclaimer: “Any opinions, findings, conclusions or recommendations expressed in this material/event (or by members of the project team) do not reflect the views of the Government of the Hong Kong Special Administrative Region or the Vetting Committee of the Trade and Industrial Organisation Support Fund.”</a:t>
            </a:r>
          </a:p>
          <a:p>
            <a:r>
              <a:rPr lang="zh-TW" altLang="en-US" sz="800" dirty="0"/>
              <a:t>免責聲明 </a:t>
            </a:r>
            <a:r>
              <a:rPr lang="en-US" altLang="zh-TW" sz="800" dirty="0"/>
              <a:t>: </a:t>
            </a:r>
            <a:r>
              <a:rPr lang="zh-TW" altLang="en-US" sz="800" dirty="0"/>
              <a:t>「在此刊物上／活動內（或項目小組成員）表達的任何意見、研究成果、結論或建議，並不代表香港特別行政區政府或工商機構支援基金評審委員會的觀點。」</a:t>
            </a:r>
          </a:p>
        </p:txBody>
      </p:sp>
      <p:sp>
        <p:nvSpPr>
          <p:cNvPr id="33" name="Rectangle 32"/>
          <p:cNvSpPr/>
          <p:nvPr/>
        </p:nvSpPr>
        <p:spPr>
          <a:xfrm>
            <a:off x="958836" y="1624103"/>
            <a:ext cx="10274329" cy="1569660"/>
          </a:xfrm>
          <a:prstGeom prst="rect">
            <a:avLst/>
          </a:prstGeom>
        </p:spPr>
        <p:txBody>
          <a:bodyPr wrap="square">
            <a:spAutoFit/>
          </a:bodyPr>
          <a:lstStyle/>
          <a:p>
            <a:pPr algn="ctr"/>
            <a:r>
              <a:rPr lang="en-US" sz="3200" b="1" dirty="0">
                <a:solidFill>
                  <a:schemeClr val="accent2">
                    <a:lumMod val="75000"/>
                  </a:schemeClr>
                </a:solidFill>
              </a:rPr>
              <a:t> </a:t>
            </a:r>
            <a:r>
              <a:rPr lang="en-HK" sz="3200" b="1" dirty="0">
                <a:solidFill>
                  <a:schemeClr val="accent2">
                    <a:lumMod val="75000"/>
                  </a:schemeClr>
                </a:solidFill>
              </a:rPr>
              <a:t>Promote the superior, innovative and advanced Hong Kong electrical appliance industry to explore new opportunities </a:t>
            </a:r>
          </a:p>
          <a:p>
            <a:pPr algn="ctr"/>
            <a:r>
              <a:rPr lang="en-HK" sz="3200" b="1" dirty="0">
                <a:solidFill>
                  <a:schemeClr val="accent2">
                    <a:lumMod val="75000"/>
                  </a:schemeClr>
                </a:solidFill>
              </a:rPr>
              <a:t>in the Mainland – </a:t>
            </a:r>
            <a:r>
              <a:rPr lang="en-US" altLang="zh-TW" sz="3200" b="1" dirty="0">
                <a:solidFill>
                  <a:schemeClr val="accent2">
                    <a:lumMod val="75000"/>
                  </a:schemeClr>
                </a:solidFill>
              </a:rPr>
              <a:t>Briefing Session</a:t>
            </a:r>
            <a:endParaRPr lang="en-HK" sz="3200" b="1" dirty="0">
              <a:solidFill>
                <a:schemeClr val="accent2">
                  <a:lumMod val="75000"/>
                </a:schemeClr>
              </a:solidFill>
            </a:endParaRPr>
          </a:p>
        </p:txBody>
      </p:sp>
      <p:sp>
        <p:nvSpPr>
          <p:cNvPr id="34" name="Rectangle 33"/>
          <p:cNvSpPr/>
          <p:nvPr/>
        </p:nvSpPr>
        <p:spPr>
          <a:xfrm>
            <a:off x="78971" y="3434111"/>
            <a:ext cx="12034058" cy="553998"/>
          </a:xfrm>
          <a:prstGeom prst="rect">
            <a:avLst/>
          </a:prstGeom>
        </p:spPr>
        <p:txBody>
          <a:bodyPr wrap="square">
            <a:spAutoFit/>
          </a:bodyPr>
          <a:lstStyle/>
          <a:p>
            <a:pPr algn="ct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推廣優質</a:t>
            </a:r>
            <a:r>
              <a:rPr lang="en-US" sz="3000" kern="100"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創新及先進的香港電器業</a:t>
            </a:r>
            <a:r>
              <a:rPr lang="en-US" sz="3000" kern="100"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以發掘內地市場新機遇 </a:t>
            </a:r>
            <a:r>
              <a:rPr lang="en-US" altLang="zh-TW" sz="3000" kern="100" dirty="0">
                <a:solidFill>
                  <a:schemeClr val="accent2">
                    <a:lumMod val="75000"/>
                  </a:schemeClr>
                </a:solidFill>
                <a:latin typeface="微軟正黑體" panose="020B0604030504040204" pitchFamily="34" charset="-120"/>
                <a:ea typeface="微軟正黑體" panose="020B0604030504040204" pitchFamily="34" charset="-120"/>
              </a:rPr>
              <a:t>- </a:t>
            </a:r>
            <a:r>
              <a:rPr lang="zh-TW" altLang="en-US" sz="3000" kern="100" dirty="0">
                <a:solidFill>
                  <a:schemeClr val="accent2">
                    <a:lumMod val="75000"/>
                  </a:schemeClr>
                </a:solidFill>
                <a:latin typeface="微軟正黑體" panose="020B0604030504040204" pitchFamily="34" charset="-120"/>
                <a:ea typeface="微軟正黑體" panose="020B0604030504040204" pitchFamily="34" charset="-120"/>
              </a:rPr>
              <a:t>簡介會</a:t>
            </a:r>
            <a:endParaRPr lang="en-US" sz="3000" kern="100" dirty="0">
              <a:solidFill>
                <a:schemeClr val="accent2">
                  <a:lumMod val="75000"/>
                </a:schemeClr>
              </a:solidFill>
              <a:latin typeface="微軟正黑體" panose="020B0604030504040204" pitchFamily="34" charset="-120"/>
              <a:ea typeface="微軟正黑體" panose="020B0604030504040204" pitchFamily="34" charset="-120"/>
            </a:endParaRPr>
          </a:p>
        </p:txBody>
      </p:sp>
      <p:sp>
        <p:nvSpPr>
          <p:cNvPr id="3" name="Rectangle 2"/>
          <p:cNvSpPr/>
          <p:nvPr/>
        </p:nvSpPr>
        <p:spPr>
          <a:xfrm>
            <a:off x="-1" y="-12273"/>
            <a:ext cx="12192000" cy="9952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rotWithShape="1">
          <a:blip r:embed="rId3">
            <a:clrChange>
              <a:clrFrom>
                <a:srgbClr val="FFFFFF"/>
              </a:clrFrom>
              <a:clrTo>
                <a:srgbClr val="FFFFFF">
                  <a:alpha val="0"/>
                </a:srgbClr>
              </a:clrTo>
            </a:clrChange>
          </a:blip>
          <a:srcRect l="1903" t="21469" b="24825"/>
          <a:stretch/>
        </p:blipFill>
        <p:spPr>
          <a:xfrm>
            <a:off x="7768646" y="330532"/>
            <a:ext cx="2259550" cy="536060"/>
          </a:xfrm>
          <a:prstGeom prst="rect">
            <a:avLst/>
          </a:prstGeom>
        </p:spPr>
      </p:pic>
      <p:sp>
        <p:nvSpPr>
          <p:cNvPr id="26" name="TextBox 25"/>
          <p:cNvSpPr txBox="1"/>
          <p:nvPr/>
        </p:nvSpPr>
        <p:spPr>
          <a:xfrm>
            <a:off x="582414" y="11415"/>
            <a:ext cx="691215" cy="646331"/>
          </a:xfrm>
          <a:prstGeom prst="rect">
            <a:avLst/>
          </a:prstGeom>
          <a:noFill/>
        </p:spPr>
        <p:txBody>
          <a:bodyPr wrap="none" rtlCol="0">
            <a:spAutoFit/>
          </a:bodyPr>
          <a:lstStyle/>
          <a:p>
            <a:r>
              <a:rPr lang="en-US" sz="900" dirty="0">
                <a:latin typeface="Arial" panose="020B0604020202020204" pitchFamily="34" charset="0"/>
                <a:ea typeface="DengXian" panose="02010600030101010101" pitchFamily="2" charset="-122"/>
                <a:cs typeface="Arial" panose="020B0604020202020204" pitchFamily="34" charset="0"/>
              </a:rPr>
              <a:t>Organiser</a:t>
            </a:r>
            <a:br>
              <a:rPr lang="en-US" sz="900" dirty="0">
                <a:latin typeface="Arial" panose="020B0604020202020204" pitchFamily="34" charset="0"/>
                <a:ea typeface="DengXian" panose="02010600030101010101" pitchFamily="2" charset="-122"/>
                <a:cs typeface="Arial" panose="020B0604020202020204" pitchFamily="34" charset="0"/>
              </a:rPr>
            </a:br>
            <a:r>
              <a:rPr lang="zh-TW" altLang="en-US" sz="900" dirty="0">
                <a:latin typeface="+mn-ea"/>
                <a:cs typeface="Arial" panose="020B0604020202020204" pitchFamily="34" charset="0"/>
              </a:rPr>
              <a:t>主辦機構</a:t>
            </a:r>
            <a:endParaRPr lang="en-US" sz="900" dirty="0">
              <a:latin typeface="+mn-ea"/>
              <a:cs typeface="Arial" panose="020B0604020202020204" pitchFamily="34" charset="0"/>
            </a:endParaRPr>
          </a:p>
          <a:p>
            <a:endParaRPr lang="en-US" dirty="0"/>
          </a:p>
        </p:txBody>
      </p:sp>
      <p:sp>
        <p:nvSpPr>
          <p:cNvPr id="27" name="TextBox 26"/>
          <p:cNvSpPr txBox="1"/>
          <p:nvPr/>
        </p:nvSpPr>
        <p:spPr>
          <a:xfrm>
            <a:off x="2456385" y="11415"/>
            <a:ext cx="1633781" cy="646331"/>
          </a:xfrm>
          <a:prstGeom prst="rect">
            <a:avLst/>
          </a:prstGeom>
          <a:noFill/>
        </p:spPr>
        <p:txBody>
          <a:bodyPr wrap="none" rtlCol="0">
            <a:spAutoFit/>
          </a:bodyPr>
          <a:lstStyle/>
          <a:p>
            <a:r>
              <a:rPr lang="en-US" sz="900" dirty="0">
                <a:latin typeface="Arial" panose="020B0604020202020204" pitchFamily="34" charset="0"/>
                <a:cs typeface="Arial" panose="020B0604020202020204" pitchFamily="34" charset="0"/>
              </a:rPr>
              <a:t>Implementation organisation</a:t>
            </a:r>
            <a:br>
              <a:rPr lang="en-US" sz="900" dirty="0">
                <a:latin typeface="Arial" panose="020B0604020202020204" pitchFamily="34" charset="0"/>
                <a:cs typeface="Arial" panose="020B0604020202020204" pitchFamily="34" charset="0"/>
              </a:rPr>
            </a:br>
            <a:r>
              <a:rPr lang="zh-TW" altLang="en-US" sz="900" dirty="0">
                <a:latin typeface="Arial" panose="020B0604020202020204" pitchFamily="34" charset="0"/>
                <a:cs typeface="Arial" panose="020B0604020202020204" pitchFamily="34" charset="0"/>
              </a:rPr>
              <a:t>執行機構</a:t>
            </a:r>
            <a:endParaRPr lang="en-US" sz="900" dirty="0">
              <a:latin typeface="Arial" panose="020B0604020202020204" pitchFamily="34" charset="0"/>
              <a:cs typeface="Arial" panose="020B0604020202020204" pitchFamily="34" charset="0"/>
            </a:endParaRPr>
          </a:p>
          <a:p>
            <a:endParaRPr lang="en-US" dirty="0"/>
          </a:p>
        </p:txBody>
      </p:sp>
      <p:sp>
        <p:nvSpPr>
          <p:cNvPr id="28" name="TextBox 27"/>
          <p:cNvSpPr txBox="1"/>
          <p:nvPr/>
        </p:nvSpPr>
        <p:spPr>
          <a:xfrm>
            <a:off x="4606497" y="27994"/>
            <a:ext cx="5214836" cy="369332"/>
          </a:xfrm>
          <a:prstGeom prst="rect">
            <a:avLst/>
          </a:prstGeom>
          <a:noFill/>
        </p:spPr>
        <p:txBody>
          <a:bodyPr wrap="square" rtlCol="0">
            <a:spAutoFit/>
          </a:bodyPr>
          <a:lstStyle/>
          <a:p>
            <a:pPr lvl="0" fontAlgn="base">
              <a:spcBef>
                <a:spcPct val="0"/>
              </a:spcBef>
              <a:spcAft>
                <a:spcPct val="0"/>
              </a:spcAft>
            </a:pPr>
            <a:r>
              <a:rPr lang="en-US" altLang="zh-TW" sz="900" dirty="0">
                <a:latin typeface="Arial" panose="020B0604020202020204" pitchFamily="34" charset="0"/>
                <a:cs typeface="Arial" panose="020B0604020202020204" pitchFamily="34" charset="0"/>
              </a:rPr>
              <a:t>Funded by Trade and Industrial Organisation Support Fund, Trade and Industry Department</a:t>
            </a:r>
          </a:p>
          <a:p>
            <a:pPr lvl="0" fontAlgn="base">
              <a:spcBef>
                <a:spcPct val="0"/>
              </a:spcBef>
              <a:spcAft>
                <a:spcPct val="0"/>
              </a:spcAft>
            </a:pPr>
            <a:r>
              <a:rPr lang="zh-TW" altLang="en-US" sz="900" dirty="0">
                <a:latin typeface="Arial" panose="020B0604020202020204" pitchFamily="34" charset="0"/>
                <a:cs typeface="Arial" panose="020B0604020202020204" pitchFamily="34" charset="0"/>
              </a:rPr>
              <a:t>工業貿易署「</a:t>
            </a:r>
            <a:r>
              <a:rPr lang="zh-HK" altLang="en-US" sz="900" dirty="0">
                <a:latin typeface="Arial" panose="020B0604020202020204" pitchFamily="34" charset="0"/>
                <a:cs typeface="Arial" panose="020B0604020202020204" pitchFamily="34" charset="0"/>
              </a:rPr>
              <a:t>工商機構</a:t>
            </a:r>
            <a:r>
              <a:rPr lang="zh-TW" altLang="en-US" sz="900" dirty="0">
                <a:latin typeface="Arial" panose="020B0604020202020204" pitchFamily="34" charset="0"/>
                <a:cs typeface="Arial" panose="020B0604020202020204" pitchFamily="34" charset="0"/>
              </a:rPr>
              <a:t>支援基金」撥款資助</a:t>
            </a:r>
            <a:endParaRPr lang="en-US" sz="900" dirty="0">
              <a:latin typeface="Arial" panose="020B0604020202020204" pitchFamily="34" charset="0"/>
              <a:cs typeface="Arial" panose="020B0604020202020204" pitchFamily="34" charset="0"/>
            </a:endParaRPr>
          </a:p>
        </p:txBody>
      </p:sp>
      <p:pic>
        <p:nvPicPr>
          <p:cNvPr id="29" name="Picture 28"/>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2544775" y="312742"/>
            <a:ext cx="1202371" cy="583312"/>
          </a:xfrm>
          <a:prstGeom prst="rect">
            <a:avLst/>
          </a:prstGeom>
        </p:spPr>
      </p:pic>
      <p:pic>
        <p:nvPicPr>
          <p:cNvPr id="30" name="Picture 2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694464" y="452457"/>
            <a:ext cx="2879608" cy="373509"/>
          </a:xfrm>
          <a:prstGeom prst="rect">
            <a:avLst/>
          </a:prstGeom>
        </p:spPr>
      </p:pic>
      <p:pic>
        <p:nvPicPr>
          <p:cNvPr id="31" name="Picture 30"/>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62604" y="394801"/>
            <a:ext cx="1288732" cy="469496"/>
          </a:xfrm>
          <a:prstGeom prst="rect">
            <a:avLst/>
          </a:prstGeom>
        </p:spPr>
      </p:pic>
      <p:sp>
        <p:nvSpPr>
          <p:cNvPr id="15" name="Rectangle 14"/>
          <p:cNvSpPr/>
          <p:nvPr/>
        </p:nvSpPr>
        <p:spPr>
          <a:xfrm>
            <a:off x="4720727" y="4319660"/>
            <a:ext cx="2750546" cy="553998"/>
          </a:xfrm>
          <a:prstGeom prst="rect">
            <a:avLst/>
          </a:prstGeom>
        </p:spPr>
        <p:txBody>
          <a:bodyPr wrap="square">
            <a:spAutoFit/>
          </a:bodyPr>
          <a:lstStyle/>
          <a:p>
            <a:pPr algn="ctr"/>
            <a:r>
              <a:rPr lang="en-US" altLang="zh-TW" sz="3000" kern="100" dirty="0">
                <a:solidFill>
                  <a:schemeClr val="accent2">
                    <a:lumMod val="75000"/>
                  </a:schemeClr>
                </a:solidFill>
                <a:latin typeface="微軟正黑體" panose="020B0604030504040204" pitchFamily="34" charset="-120"/>
                <a:ea typeface="微軟正黑體" panose="020B0604030504040204" pitchFamily="34" charset="-120"/>
              </a:rPr>
              <a:t>12-01-2024</a:t>
            </a:r>
            <a:endParaRPr lang="en-US" sz="3000" kern="100" dirty="0">
              <a:solidFill>
                <a:schemeClr val="accent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65143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257969FF-3899-55A1-32A2-100DDC05A0E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38908" y="6179240"/>
            <a:ext cx="1758629" cy="340271"/>
          </a:xfrm>
          <a:prstGeom prst="rect">
            <a:avLst/>
          </a:prstGeom>
        </p:spPr>
      </p:pic>
      <p:sp>
        <p:nvSpPr>
          <p:cNvPr id="7" name="文字方塊 6">
            <a:extLst>
              <a:ext uri="{FF2B5EF4-FFF2-40B4-BE49-F238E27FC236}">
                <a16:creationId xmlns:a16="http://schemas.microsoft.com/office/drawing/2014/main" id="{2E8686A8-CDD7-954A-467E-AC649404423B}"/>
              </a:ext>
            </a:extLst>
          </p:cNvPr>
          <p:cNvSpPr txBox="1"/>
          <p:nvPr/>
        </p:nvSpPr>
        <p:spPr>
          <a:xfrm>
            <a:off x="39756" y="6545858"/>
            <a:ext cx="2408032" cy="24622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sz="1000" dirty="0">
                <a:solidFill>
                  <a:schemeClr val="tx1">
                    <a:lumMod val="75000"/>
                    <a:lumOff val="25000"/>
                  </a:schemeClr>
                </a:solidFill>
                <a:latin typeface="Calibri" panose="020F0502020204030204" pitchFamily="34" charset="0"/>
                <a:cs typeface="Calibri" panose="020F0502020204030204" pitchFamily="34" charset="0"/>
              </a:rPr>
              <a:t>Copyright @ </a:t>
            </a:r>
            <a:fld id="{11A7749C-C189-FC44-B95B-3AEA1E9150F9}" type="datetimeyyyy">
              <a:rPr lang="en-HK" altLang="zh-HK" sz="1000" smtClean="0">
                <a:solidFill>
                  <a:schemeClr val="tx1">
                    <a:lumMod val="75000"/>
                    <a:lumOff val="25000"/>
                  </a:schemeClr>
                </a:solidFill>
                <a:latin typeface="Calibri" panose="020F0502020204030204" pitchFamily="34" charset="0"/>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2024</a:t>
            </a:fld>
            <a:r>
              <a:rPr lang="en-US" altLang="zh-HK" sz="1000" dirty="0">
                <a:solidFill>
                  <a:schemeClr val="tx1">
                    <a:lumMod val="75000"/>
                    <a:lumOff val="25000"/>
                  </a:schemeClr>
                </a:solidFill>
                <a:latin typeface="Calibri" panose="020F0502020204030204" pitchFamily="34" charset="0"/>
                <a:cs typeface="Calibri" panose="020F0502020204030204" pitchFamily="34" charset="0"/>
              </a:rPr>
              <a:t> HKPC All rights reserved</a:t>
            </a:r>
          </a:p>
        </p:txBody>
      </p:sp>
      <p:pic>
        <p:nvPicPr>
          <p:cNvPr id="8" name="圖片 7">
            <a:extLst>
              <a:ext uri="{FF2B5EF4-FFF2-40B4-BE49-F238E27FC236}">
                <a16:creationId xmlns:a16="http://schemas.microsoft.com/office/drawing/2014/main" id="{5FAF3C51-FB23-DF86-C226-4F464635EB4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4998" y="1712950"/>
            <a:ext cx="2580466" cy="1052475"/>
          </a:xfrm>
          <a:prstGeom prst="rect">
            <a:avLst/>
          </a:prstGeom>
        </p:spPr>
      </p:pic>
      <p:sp>
        <p:nvSpPr>
          <p:cNvPr id="9" name="標題 1">
            <a:extLst>
              <a:ext uri="{FF2B5EF4-FFF2-40B4-BE49-F238E27FC236}">
                <a16:creationId xmlns:a16="http://schemas.microsoft.com/office/drawing/2014/main" id="{C9F577CC-58BE-4708-DCBA-7BFFAF636654}"/>
              </a:ext>
            </a:extLst>
          </p:cNvPr>
          <p:cNvSpPr txBox="1">
            <a:spLocks/>
          </p:cNvSpPr>
          <p:nvPr/>
        </p:nvSpPr>
        <p:spPr>
          <a:xfrm>
            <a:off x="1395846" y="2917769"/>
            <a:ext cx="6968837" cy="781396"/>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zh-TW" altLang="en-US" dirty="0">
                <a:solidFill>
                  <a:srgbClr val="004FFF"/>
                </a:solidFill>
              </a:rPr>
              <a:t>項目簡介</a:t>
            </a:r>
            <a:endParaRPr lang="en-US" altLang="zh-TW" dirty="0">
              <a:solidFill>
                <a:srgbClr val="004FFF"/>
              </a:solidFill>
            </a:endParaRPr>
          </a:p>
        </p:txBody>
      </p:sp>
      <p:sp>
        <p:nvSpPr>
          <p:cNvPr id="10" name="副標題 2">
            <a:extLst>
              <a:ext uri="{FF2B5EF4-FFF2-40B4-BE49-F238E27FC236}">
                <a16:creationId xmlns:a16="http://schemas.microsoft.com/office/drawing/2014/main" id="{AF6DD5C1-E0A2-D7D2-8038-ED65116B679A}"/>
              </a:ext>
            </a:extLst>
          </p:cNvPr>
          <p:cNvSpPr txBox="1">
            <a:spLocks/>
          </p:cNvSpPr>
          <p:nvPr/>
        </p:nvSpPr>
        <p:spPr>
          <a:xfrm>
            <a:off x="1415725" y="3812939"/>
            <a:ext cx="6968836" cy="4572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kern="1200">
                <a:solidFill>
                  <a:schemeClr val="bg1">
                    <a:lumMod val="50000"/>
                  </a:schemeClr>
                </a:solidFill>
                <a:latin typeface="Calibri" panose="020F0502020204030204" pitchFamily="34" charset="0"/>
                <a:ea typeface="+mn-ea"/>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dirty="0">
                <a:solidFill>
                  <a:schemeClr val="tx1">
                    <a:lumMod val="85000"/>
                    <a:lumOff val="15000"/>
                  </a:schemeClr>
                </a:solidFill>
                <a:latin typeface="+mn-lt"/>
              </a:rPr>
              <a:t>Wayne Yung, Senior Consultant, RAD</a:t>
            </a:r>
          </a:p>
        </p:txBody>
      </p:sp>
      <p:sp>
        <p:nvSpPr>
          <p:cNvPr id="11" name="副標題 2">
            <a:extLst>
              <a:ext uri="{FF2B5EF4-FFF2-40B4-BE49-F238E27FC236}">
                <a16:creationId xmlns:a16="http://schemas.microsoft.com/office/drawing/2014/main" id="{133E6B87-D85B-4F43-55B2-8B91D99809A0}"/>
              </a:ext>
            </a:extLst>
          </p:cNvPr>
          <p:cNvSpPr txBox="1">
            <a:spLocks/>
          </p:cNvSpPr>
          <p:nvPr/>
        </p:nvSpPr>
        <p:spPr>
          <a:xfrm>
            <a:off x="1436197" y="4274721"/>
            <a:ext cx="6968836" cy="4572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kern="1200">
                <a:solidFill>
                  <a:schemeClr val="bg1">
                    <a:lumMod val="50000"/>
                  </a:schemeClr>
                </a:solidFill>
                <a:latin typeface="Calibri" panose="020F0502020204030204" pitchFamily="34" charset="0"/>
                <a:ea typeface="+mn-ea"/>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TW" sz="2000" dirty="0"/>
              <a:t>12 Jan 2024</a:t>
            </a:r>
            <a:endParaRPr lang="en-US" sz="2000" dirty="0"/>
          </a:p>
        </p:txBody>
      </p:sp>
      <p:pic>
        <p:nvPicPr>
          <p:cNvPr id="12" name="Picture 11"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7386" b="18717"/>
          <a:stretch/>
        </p:blipFill>
        <p:spPr>
          <a:xfrm>
            <a:off x="3817935" y="1750423"/>
            <a:ext cx="3562579" cy="1274775"/>
          </a:xfrm>
          <a:prstGeom prst="rect">
            <a:avLst/>
          </a:prstGeom>
        </p:spPr>
      </p:pic>
    </p:spTree>
    <p:extLst>
      <p:ext uri="{BB962C8B-B14F-4D97-AF65-F5344CB8AC3E}">
        <p14:creationId xmlns:p14="http://schemas.microsoft.com/office/powerpoint/2010/main" val="176945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C9F577CC-58BE-4708-DCBA-7BFFAF636654}"/>
              </a:ext>
            </a:extLst>
          </p:cNvPr>
          <p:cNvSpPr txBox="1">
            <a:spLocks/>
          </p:cNvSpPr>
          <p:nvPr/>
        </p:nvSpPr>
        <p:spPr>
          <a:xfrm>
            <a:off x="638201" y="701494"/>
            <a:ext cx="6968837" cy="878320"/>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ja-JP" altLang="en-US" dirty="0">
                <a:solidFill>
                  <a:srgbClr val="004FFF"/>
                </a:solidFill>
              </a:rPr>
              <a:t>背景</a:t>
            </a:r>
            <a:endParaRPr lang="en-US" dirty="0">
              <a:solidFill>
                <a:srgbClr val="004FFF"/>
              </a:solidFill>
            </a:endParaRPr>
          </a:p>
        </p:txBody>
      </p:sp>
      <p:pic>
        <p:nvPicPr>
          <p:cNvPr id="5" name="Picture 2" descr="中國一帶一路滿十年專家稱失敗又造成債務陷阱| 兩岸| 中央社CNA">
            <a:extLst>
              <a:ext uri="{FF2B5EF4-FFF2-40B4-BE49-F238E27FC236}">
                <a16:creationId xmlns:a16="http://schemas.microsoft.com/office/drawing/2014/main" id="{89F63337-D8EA-47AA-8DD0-B20A14F3DB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587" y="3536349"/>
            <a:ext cx="3058602" cy="16492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十四五經濟篇｜甚麼是雙循環？ | 十四五規劃| 專題系列| 當代中國">
            <a:extLst>
              <a:ext uri="{FF2B5EF4-FFF2-40B4-BE49-F238E27FC236}">
                <a16:creationId xmlns:a16="http://schemas.microsoft.com/office/drawing/2014/main" id="{3B01916B-3796-40C3-A72A-BBF1CF1953A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06847" y="2361191"/>
            <a:ext cx="1557359" cy="15544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7C7929E-6574-BA4F-8A85-9720A376405F}"/>
              </a:ext>
            </a:extLst>
          </p:cNvPr>
          <p:cNvSpPr txBox="1"/>
          <p:nvPr/>
        </p:nvSpPr>
        <p:spPr>
          <a:xfrm>
            <a:off x="444137" y="1579814"/>
            <a:ext cx="11599817" cy="523220"/>
          </a:xfrm>
          <a:prstGeom prst="rect">
            <a:avLst/>
          </a:prstGeom>
          <a:noFill/>
        </p:spPr>
        <p:txBody>
          <a:bodyPr wrap="square" rtlCol="0">
            <a:spAutoFit/>
          </a:bodyPr>
          <a:lstStyle/>
          <a:p>
            <a:r>
              <a:rPr lang="zh-TW" altLang="en-US" sz="2800" b="1" dirty="0">
                <a:solidFill>
                  <a:schemeClr val="tx1">
                    <a:lumMod val="85000"/>
                    <a:lumOff val="15000"/>
                  </a:schemeClr>
                </a:solidFill>
                <a:latin typeface="Yu Gothic UI" panose="020B0500000000000000" pitchFamily="34" charset="-128"/>
                <a:ea typeface="Yu Gothic UI" panose="020B0500000000000000" pitchFamily="34" charset="-128"/>
              </a:rPr>
              <a:t>香港電器業界的挑戰和機會​</a:t>
            </a:r>
            <a:endParaRPr lang="en-US" sz="2800" b="1" dirty="0">
              <a:solidFill>
                <a:schemeClr val="tx1">
                  <a:lumMod val="85000"/>
                  <a:lumOff val="15000"/>
                </a:schemeClr>
              </a:solidFill>
              <a:latin typeface="Yu Gothic UI" panose="020B0500000000000000" pitchFamily="34" charset="-128"/>
              <a:ea typeface="Yu Gothic UI" panose="020B0500000000000000" pitchFamily="34" charset="-128"/>
            </a:endParaRPr>
          </a:p>
        </p:txBody>
      </p:sp>
      <p:sp>
        <p:nvSpPr>
          <p:cNvPr id="8" name="Content Placeholder 2">
            <a:extLst>
              <a:ext uri="{FF2B5EF4-FFF2-40B4-BE49-F238E27FC236}">
                <a16:creationId xmlns:a16="http://schemas.microsoft.com/office/drawing/2014/main" id="{0C658ECA-2476-489D-AE79-47A7B18CE2F2}"/>
              </a:ext>
            </a:extLst>
          </p:cNvPr>
          <p:cNvSpPr txBox="1">
            <a:spLocks/>
          </p:cNvSpPr>
          <p:nvPr/>
        </p:nvSpPr>
        <p:spPr>
          <a:xfrm>
            <a:off x="444137" y="2478882"/>
            <a:ext cx="3655602" cy="12879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dirty="0">
                <a:solidFill>
                  <a:schemeClr val="bg2">
                    <a:lumMod val="50000"/>
                  </a:schemeClr>
                </a:solidFill>
                <a:latin typeface="Yu Gothic UI" panose="020B0500000000000000" pitchFamily="34" charset="-128"/>
                <a:ea typeface="Yu Gothic UI" panose="020B0500000000000000" pitchFamily="34" charset="-128"/>
              </a:rPr>
              <a:t>中國重啟與國家綠色智能家電政策支援</a:t>
            </a:r>
            <a:r>
              <a:rPr lang="zh-TW" altLang="en-US" dirty="0"/>
              <a:t>​</a:t>
            </a:r>
            <a:endParaRPr lang="zh-TW" altLang="en-US" dirty="0">
              <a:solidFill>
                <a:schemeClr val="bg2">
                  <a:lumMod val="50000"/>
                </a:schemeClr>
              </a:solidFill>
              <a:latin typeface="Yu Gothic UI" panose="020B0500000000000000" pitchFamily="34" charset="-128"/>
              <a:ea typeface="Yu Gothic UI" panose="020B0500000000000000" pitchFamily="34" charset="-128"/>
            </a:endParaRPr>
          </a:p>
        </p:txBody>
      </p:sp>
      <p:sp>
        <p:nvSpPr>
          <p:cNvPr id="9" name="išľïḋê">
            <a:extLst>
              <a:ext uri="{FF2B5EF4-FFF2-40B4-BE49-F238E27FC236}">
                <a16:creationId xmlns:a16="http://schemas.microsoft.com/office/drawing/2014/main" id="{92FDD88E-9BAC-4A42-8994-B33E7409661D}"/>
              </a:ext>
            </a:extLst>
          </p:cNvPr>
          <p:cNvSpPr/>
          <p:nvPr/>
        </p:nvSpPr>
        <p:spPr>
          <a:xfrm>
            <a:off x="4148911" y="3341145"/>
            <a:ext cx="1585043" cy="1346811"/>
          </a:xfrm>
          <a:prstGeom prst="hexagon">
            <a:avLst>
              <a:gd name="adj" fmla="val 25000"/>
              <a:gd name="vf" fmla="val 115470"/>
            </a:avLst>
          </a:prstGeom>
          <a:solidFill>
            <a:schemeClr val="accent6"/>
          </a:solidFill>
          <a:ln w="571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dirty="0"/>
          </a:p>
        </p:txBody>
      </p:sp>
      <p:sp>
        <p:nvSpPr>
          <p:cNvPr id="11" name="išľïḋê">
            <a:extLst>
              <a:ext uri="{FF2B5EF4-FFF2-40B4-BE49-F238E27FC236}">
                <a16:creationId xmlns:a16="http://schemas.microsoft.com/office/drawing/2014/main" id="{DB26E09E-B970-4211-A40F-986DDCC5B688}"/>
              </a:ext>
            </a:extLst>
          </p:cNvPr>
          <p:cNvSpPr/>
          <p:nvPr/>
        </p:nvSpPr>
        <p:spPr>
          <a:xfrm>
            <a:off x="6844841" y="3346229"/>
            <a:ext cx="1585043" cy="1346811"/>
          </a:xfrm>
          <a:prstGeom prst="hexagon">
            <a:avLst>
              <a:gd name="adj" fmla="val 25000"/>
              <a:gd name="vf" fmla="val 115470"/>
            </a:avLst>
          </a:prstGeom>
          <a:solidFill>
            <a:schemeClr val="accent5"/>
          </a:solidFill>
          <a:ln w="571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2" name="išľïḋê">
            <a:extLst>
              <a:ext uri="{FF2B5EF4-FFF2-40B4-BE49-F238E27FC236}">
                <a16:creationId xmlns:a16="http://schemas.microsoft.com/office/drawing/2014/main" id="{DB26E09E-B970-4211-A40F-986DDCC5B688}"/>
              </a:ext>
            </a:extLst>
          </p:cNvPr>
          <p:cNvSpPr/>
          <p:nvPr/>
        </p:nvSpPr>
        <p:spPr>
          <a:xfrm>
            <a:off x="5506847" y="4078575"/>
            <a:ext cx="1585043" cy="1346811"/>
          </a:xfrm>
          <a:prstGeom prst="hexagon">
            <a:avLst>
              <a:gd name="adj" fmla="val 25000"/>
              <a:gd name="vf" fmla="val 115470"/>
            </a:avLst>
          </a:prstGeom>
          <a:solidFill>
            <a:schemeClr val="accent1"/>
          </a:solidFill>
          <a:ln w="571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3" name="TextBox 12">
            <a:extLst>
              <a:ext uri="{FF2B5EF4-FFF2-40B4-BE49-F238E27FC236}">
                <a16:creationId xmlns:a16="http://schemas.microsoft.com/office/drawing/2014/main" id="{64D94F69-87DF-4982-86DA-CDB9116A5E27}"/>
              </a:ext>
            </a:extLst>
          </p:cNvPr>
          <p:cNvSpPr txBox="1"/>
          <p:nvPr/>
        </p:nvSpPr>
        <p:spPr>
          <a:xfrm>
            <a:off x="8854178" y="3744808"/>
            <a:ext cx="2692915" cy="1670317"/>
          </a:xfrm>
          <a:prstGeom prst="rect">
            <a:avLst/>
          </a:prstGeom>
        </p:spPr>
        <p:txBody>
          <a:bodyPr vert="horz" lIns="91440" tIns="45720" rIns="91440" bIns="45720" rtlCol="0">
            <a:noAutofit/>
          </a:bodyPr>
          <a:lstStyle>
            <a:defPPr>
              <a:defRPr lang="en-US"/>
            </a:defPPr>
            <a:lvl1pPr indent="0">
              <a:lnSpc>
                <a:spcPct val="90000"/>
              </a:lnSpc>
              <a:spcBef>
                <a:spcPts val="1000"/>
              </a:spcBef>
              <a:buFont typeface="Arial" panose="020B0604020202020204" pitchFamily="34" charset="0"/>
              <a:buNone/>
              <a:defRPr sz="2400">
                <a:solidFill>
                  <a:schemeClr val="bg2">
                    <a:lumMod val="50000"/>
                  </a:schemeClr>
                </a:solidFill>
                <a:latin typeface="Yu Gothic UI" panose="020B0500000000000000" pitchFamily="34" charset="-128"/>
                <a:ea typeface="Yu Gothic UI" panose="020B0500000000000000" pitchFamily="34" charset="-12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TW" altLang="en-US" dirty="0"/>
              <a:t>通過展覽和創新技術適應不斷變化的電器行業市場</a:t>
            </a:r>
            <a:endParaRPr lang="zh-TW" altLang="en-US" sz="2800" dirty="0"/>
          </a:p>
        </p:txBody>
      </p:sp>
      <p:sp>
        <p:nvSpPr>
          <p:cNvPr id="14" name="TextBox 13">
            <a:extLst>
              <a:ext uri="{FF2B5EF4-FFF2-40B4-BE49-F238E27FC236}">
                <a16:creationId xmlns:a16="http://schemas.microsoft.com/office/drawing/2014/main" id="{F36ADB6F-3EDC-474A-AA25-BBFB3BF681C9}"/>
              </a:ext>
            </a:extLst>
          </p:cNvPr>
          <p:cNvSpPr txBox="1"/>
          <p:nvPr/>
        </p:nvSpPr>
        <p:spPr>
          <a:xfrm>
            <a:off x="4912822" y="5756284"/>
            <a:ext cx="3323600" cy="469956"/>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2400">
                <a:solidFill>
                  <a:schemeClr val="bg2">
                    <a:lumMod val="50000"/>
                  </a:schemeClr>
                </a:solidFill>
                <a:latin typeface="Yu Gothic UI" panose="020B0500000000000000" pitchFamily="34" charset="-128"/>
                <a:ea typeface="Yu Gothic UI" panose="020B0500000000000000" pitchFamily="34" charset="-128"/>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TW" altLang="en-US" dirty="0"/>
              <a:t>為市場重整化做好準備</a:t>
            </a:r>
            <a:endParaRPr lang="zh-TW" altLang="en-US" sz="2800" dirty="0"/>
          </a:p>
        </p:txBody>
      </p:sp>
      <p:pic>
        <p:nvPicPr>
          <p:cNvPr id="15" name="Picture 18" descr="Logo, company name&#10;&#10;Description automatically generated">
            <a:extLst>
              <a:ext uri="{FF2B5EF4-FFF2-40B4-BE49-F238E27FC236}">
                <a16:creationId xmlns:a16="http://schemas.microsoft.com/office/drawing/2014/main" id="{4D579DFE-CA82-4983-8A8C-18E45CF94FA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997553" y="3360856"/>
            <a:ext cx="1291088" cy="1334219"/>
          </a:xfrm>
          <a:prstGeom prst="rect">
            <a:avLst/>
          </a:prstGeom>
        </p:spPr>
      </p:pic>
      <p:pic>
        <p:nvPicPr>
          <p:cNvPr id="16" name="Picture 20" descr="Icon&#10;&#10;Description automatically generated">
            <a:extLst>
              <a:ext uri="{FF2B5EF4-FFF2-40B4-BE49-F238E27FC236}">
                <a16:creationId xmlns:a16="http://schemas.microsoft.com/office/drawing/2014/main" id="{F7C282D5-A027-46E2-9ACF-03984C1E2B7A}"/>
              </a:ext>
            </a:extLst>
          </p:cNvPr>
          <p:cNvPicPr>
            <a:picLocks noChangeAspect="1"/>
          </p:cNvPicPr>
          <p:nvPr/>
        </p:nvPicPr>
        <p:blipFill>
          <a:blip r:embed="rId6"/>
          <a:stretch>
            <a:fillRect/>
          </a:stretch>
        </p:blipFill>
        <p:spPr>
          <a:xfrm>
            <a:off x="5315402" y="4161709"/>
            <a:ext cx="1837427" cy="1659078"/>
          </a:xfrm>
          <a:prstGeom prst="rect">
            <a:avLst/>
          </a:prstGeom>
        </p:spPr>
      </p:pic>
      <p:cxnSp>
        <p:nvCxnSpPr>
          <p:cNvPr id="17" name="肘形连接符 9">
            <a:extLst>
              <a:ext uri="{FF2B5EF4-FFF2-40B4-BE49-F238E27FC236}">
                <a16:creationId xmlns:a16="http://schemas.microsoft.com/office/drawing/2014/main" id="{39A56E64-4919-46B3-917E-E29F9F08674F}"/>
              </a:ext>
            </a:extLst>
          </p:cNvPr>
          <p:cNvCxnSpPr>
            <a:cxnSpLocks/>
            <a:stCxn id="8" idx="1"/>
            <a:endCxn id="9" idx="4"/>
          </p:cNvCxnSpPr>
          <p:nvPr/>
        </p:nvCxnSpPr>
        <p:spPr>
          <a:xfrm rot="10800000" flipH="1" flipV="1">
            <a:off x="444136" y="3122861"/>
            <a:ext cx="4041477" cy="218283"/>
          </a:xfrm>
          <a:prstGeom prst="bentConnector4">
            <a:avLst>
              <a:gd name="adj1" fmla="val -5656"/>
              <a:gd name="adj2" fmla="val -399747"/>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肘形连接符 11">
            <a:extLst>
              <a:ext uri="{FF2B5EF4-FFF2-40B4-BE49-F238E27FC236}">
                <a16:creationId xmlns:a16="http://schemas.microsoft.com/office/drawing/2014/main" id="{6D5B28D4-E757-4CB6-9214-807A73A3B1B1}"/>
              </a:ext>
            </a:extLst>
          </p:cNvPr>
          <p:cNvCxnSpPr>
            <a:cxnSpLocks/>
            <a:endCxn id="14" idx="3"/>
          </p:cNvCxnSpPr>
          <p:nvPr/>
        </p:nvCxnSpPr>
        <p:spPr>
          <a:xfrm>
            <a:off x="6759822" y="5417160"/>
            <a:ext cx="1476600" cy="574102"/>
          </a:xfrm>
          <a:prstGeom prst="bentConnector3">
            <a:avLst>
              <a:gd name="adj1" fmla="val 115482"/>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肘形连接符 11">
            <a:extLst>
              <a:ext uri="{FF2B5EF4-FFF2-40B4-BE49-F238E27FC236}">
                <a16:creationId xmlns:a16="http://schemas.microsoft.com/office/drawing/2014/main" id="{E14DFF55-430D-4B1B-96CD-2B44687D58EF}"/>
              </a:ext>
            </a:extLst>
          </p:cNvPr>
          <p:cNvCxnSpPr>
            <a:cxnSpLocks/>
            <a:endCxn id="13" idx="3"/>
          </p:cNvCxnSpPr>
          <p:nvPr/>
        </p:nvCxnSpPr>
        <p:spPr>
          <a:xfrm>
            <a:off x="8085440" y="3354695"/>
            <a:ext cx="3461653" cy="1225272"/>
          </a:xfrm>
          <a:prstGeom prst="bentConnector3">
            <a:avLst>
              <a:gd name="adj1" fmla="val 106604"/>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1026" name="Picture 2" descr="Eco, home, smart home icon - Download on Iconfinder"/>
          <p:cNvPicPr>
            <a:picLocks noChangeAspect="1" noChangeArrowheads="1"/>
          </p:cNvPicPr>
          <p:nvPr/>
        </p:nvPicPr>
        <p:blipFill>
          <a:blip r:embed="rId7" cstate="email">
            <a:biLevel thresh="25000"/>
            <a:extLst>
              <a:ext uri="{28A0092B-C50C-407E-A947-70E740481C1C}">
                <a14:useLocalDpi xmlns:a14="http://schemas.microsoft.com/office/drawing/2010/main" val="0"/>
              </a:ext>
            </a:extLst>
          </a:blip>
          <a:srcRect/>
          <a:stretch>
            <a:fillRect/>
          </a:stretch>
        </p:blipFill>
        <p:spPr bwMode="auto">
          <a:xfrm>
            <a:off x="4282412" y="3369847"/>
            <a:ext cx="1295213" cy="129521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17386" b="18717"/>
          <a:stretch/>
        </p:blipFill>
        <p:spPr>
          <a:xfrm>
            <a:off x="8509390" y="91393"/>
            <a:ext cx="2090950" cy="748192"/>
          </a:xfrm>
          <a:prstGeom prst="rect">
            <a:avLst/>
          </a:prstGeom>
        </p:spPr>
      </p:pic>
    </p:spTree>
    <p:extLst>
      <p:ext uri="{BB962C8B-B14F-4D97-AF65-F5344CB8AC3E}">
        <p14:creationId xmlns:p14="http://schemas.microsoft.com/office/powerpoint/2010/main" val="883969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C9F577CC-58BE-4708-DCBA-7BFFAF636654}"/>
              </a:ext>
            </a:extLst>
          </p:cNvPr>
          <p:cNvSpPr txBox="1">
            <a:spLocks/>
          </p:cNvSpPr>
          <p:nvPr/>
        </p:nvSpPr>
        <p:spPr>
          <a:xfrm>
            <a:off x="638201" y="701494"/>
            <a:ext cx="6968837" cy="878320"/>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ja-JP" altLang="en-US" dirty="0">
                <a:solidFill>
                  <a:srgbClr val="004FFF"/>
                </a:solidFill>
              </a:rPr>
              <a:t>項目目的</a:t>
            </a:r>
            <a:r>
              <a:rPr lang="ja-JP" altLang="en-US" b="0" dirty="0"/>
              <a:t>​</a:t>
            </a:r>
            <a:endParaRPr lang="en-US" dirty="0">
              <a:solidFill>
                <a:srgbClr val="004FFF"/>
              </a:solidFill>
            </a:endParaRPr>
          </a:p>
        </p:txBody>
      </p:sp>
      <p:sp>
        <p:nvSpPr>
          <p:cNvPr id="4" name="TextBox 3">
            <a:extLst>
              <a:ext uri="{FF2B5EF4-FFF2-40B4-BE49-F238E27FC236}">
                <a16:creationId xmlns:a16="http://schemas.microsoft.com/office/drawing/2014/main" id="{A7C7929E-6574-BA4F-8A85-9720A376405F}"/>
              </a:ext>
            </a:extLst>
          </p:cNvPr>
          <p:cNvSpPr txBox="1"/>
          <p:nvPr/>
        </p:nvSpPr>
        <p:spPr>
          <a:xfrm>
            <a:off x="360861" y="1600368"/>
            <a:ext cx="11380471" cy="1461939"/>
          </a:xfrm>
          <a:prstGeom prst="rect">
            <a:avLst/>
          </a:prstGeom>
          <a:noFill/>
        </p:spPr>
        <p:txBody>
          <a:bodyPr wrap="square" rtlCol="0">
            <a:spAutoFit/>
          </a:bodyPr>
          <a:lstStyle/>
          <a:p>
            <a:pPr marL="342900" indent="-342900">
              <a:spcAft>
                <a:spcPts val="600"/>
              </a:spcAft>
              <a:buFont typeface="Wingdings" pitchFamily="2" charset="2"/>
              <a:buChar char="Ø"/>
            </a:pPr>
            <a:r>
              <a:rPr lang="zh-TW" altLang="en-US" sz="2800" dirty="0">
                <a:solidFill>
                  <a:schemeClr val="bg2">
                    <a:lumMod val="50000"/>
                  </a:schemeClr>
                </a:solidFill>
                <a:latin typeface="Yu Gothic UI" panose="020B0500000000000000" pitchFamily="34" charset="-128"/>
                <a:ea typeface="Yu Gothic UI" panose="020B0500000000000000" pitchFamily="34" charset="-128"/>
              </a:rPr>
              <a:t>透過參加中國大陸展覽及建立</a:t>
            </a:r>
            <a:r>
              <a:rPr lang="en-US" sz="2800" dirty="0">
                <a:solidFill>
                  <a:schemeClr val="bg2">
                    <a:lumMod val="50000"/>
                  </a:schemeClr>
                </a:solidFill>
                <a:latin typeface="Yu Gothic UI" panose="020B0500000000000000" pitchFamily="34" charset="-128"/>
                <a:ea typeface="Yu Gothic UI" panose="020B0500000000000000" pitchFamily="34" charset="-128"/>
              </a:rPr>
              <a:t>3D</a:t>
            </a:r>
            <a:r>
              <a:rPr lang="zh-TW" altLang="en-US" sz="2800" dirty="0">
                <a:solidFill>
                  <a:schemeClr val="bg2">
                    <a:lumMod val="50000"/>
                  </a:schemeClr>
                </a:solidFill>
                <a:latin typeface="Yu Gothic UI" panose="020B0500000000000000" pitchFamily="34" charset="-128"/>
                <a:ea typeface="Yu Gothic UI" panose="020B0500000000000000" pitchFamily="34" charset="-128"/>
              </a:rPr>
              <a:t>在線展示平台，推廣香港卓越、創新、先進的香港電器。</a:t>
            </a:r>
            <a:endParaRPr lang="en-US" altLang="zh-TW" sz="28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spcAft>
                <a:spcPts val="600"/>
              </a:spcAft>
              <a:buFont typeface="Wingdings" pitchFamily="2" charset="2"/>
              <a:buChar char="Ø"/>
            </a:pPr>
            <a:r>
              <a:rPr lang="zh-TW" altLang="en-US" sz="2800" dirty="0">
                <a:solidFill>
                  <a:schemeClr val="bg2">
                    <a:lumMod val="50000"/>
                  </a:schemeClr>
                </a:solidFill>
                <a:latin typeface="Yu Gothic UI" panose="020B0500000000000000" pitchFamily="34" charset="-128"/>
                <a:ea typeface="Yu Gothic UI" panose="020B0500000000000000" pitchFamily="34" charset="-128"/>
              </a:rPr>
              <a:t>在中國全面重新開放後，抓住新的商機。</a:t>
            </a:r>
          </a:p>
        </p:txBody>
      </p:sp>
      <p:pic>
        <p:nvPicPr>
          <p:cNvPr id="5" name="Picture 2" descr="Are virtual exhibitions the future of visual arts? - Italian Business Tips">
            <a:extLst>
              <a:ext uri="{FF2B5EF4-FFF2-40B4-BE49-F238E27FC236}">
                <a16:creationId xmlns:a16="http://schemas.microsoft.com/office/drawing/2014/main" id="{29E75323-ACFE-4C85-BB39-FB104335540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254750" y="3228884"/>
            <a:ext cx="3652487" cy="24718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descr="image">
            <a:extLst>
              <a:ext uri="{FF2B5EF4-FFF2-40B4-BE49-F238E27FC236}">
                <a16:creationId xmlns:a16="http://schemas.microsoft.com/office/drawing/2014/main" id="{BEAD91D9-69D7-4BBD-92AD-C7BCDDA601DB}"/>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68095" y="3228884"/>
            <a:ext cx="4725422" cy="2069586"/>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pic>
        <p:nvPicPr>
          <p:cNvPr id="7" name="Picture 6" descr="A table in a room&#10;&#10;Description automatically generated">
            <a:extLst>
              <a:ext uri="{FF2B5EF4-FFF2-40B4-BE49-F238E27FC236}">
                <a16:creationId xmlns:a16="http://schemas.microsoft.com/office/drawing/2014/main" id="{EF867293-5E82-4528-8835-44B41AF7E5E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41852" y="4117756"/>
            <a:ext cx="1470734" cy="2471895"/>
          </a:xfrm>
          <a:prstGeom prst="rect">
            <a:avLst/>
          </a:prstGeom>
          <a:effectLst>
            <a:softEdge rad="63500"/>
          </a:effectLst>
        </p:spPr>
      </p:pic>
      <p:pic>
        <p:nvPicPr>
          <p:cNvPr id="8" name="Picture 7" descr="A kitchen counter with a pan and a stove&#10;&#10;Description automatically generated">
            <a:extLst>
              <a:ext uri="{FF2B5EF4-FFF2-40B4-BE49-F238E27FC236}">
                <a16:creationId xmlns:a16="http://schemas.microsoft.com/office/drawing/2014/main" id="{C6A8D0B9-0554-45D1-8135-0086ACAA99A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698301" y="3228884"/>
            <a:ext cx="1470734" cy="2471895"/>
          </a:xfrm>
          <a:prstGeom prst="rect">
            <a:avLst/>
          </a:prstGeom>
          <a:effectLst>
            <a:softEdge rad="63500"/>
          </a:effectLst>
        </p:spPr>
      </p:pic>
      <p:pic>
        <p:nvPicPr>
          <p:cNvPr id="9" name="Picture 8"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t="17386" b="18717"/>
          <a:stretch/>
        </p:blipFill>
        <p:spPr>
          <a:xfrm>
            <a:off x="8509390" y="91393"/>
            <a:ext cx="2090950" cy="748192"/>
          </a:xfrm>
          <a:prstGeom prst="rect">
            <a:avLst/>
          </a:prstGeom>
        </p:spPr>
      </p:pic>
    </p:spTree>
    <p:extLst>
      <p:ext uri="{BB962C8B-B14F-4D97-AF65-F5344CB8AC3E}">
        <p14:creationId xmlns:p14="http://schemas.microsoft.com/office/powerpoint/2010/main" val="3095537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C9F577CC-58BE-4708-DCBA-7BFFAF636654}"/>
              </a:ext>
            </a:extLst>
          </p:cNvPr>
          <p:cNvSpPr txBox="1">
            <a:spLocks/>
          </p:cNvSpPr>
          <p:nvPr/>
        </p:nvSpPr>
        <p:spPr>
          <a:xfrm>
            <a:off x="638201" y="701494"/>
            <a:ext cx="6968837" cy="878320"/>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ja-JP" altLang="en-US" dirty="0">
                <a:solidFill>
                  <a:srgbClr val="004FFF"/>
                </a:solidFill>
                <a:latin typeface="+mj-ea"/>
              </a:rPr>
              <a:t>項目</a:t>
            </a:r>
            <a:r>
              <a:rPr lang="zh-TW" altLang="en-US" dirty="0">
                <a:solidFill>
                  <a:srgbClr val="004FFF"/>
                </a:solidFill>
                <a:latin typeface="Yu Gothic Light" panose="020B0300000000000000" pitchFamily="34" charset="-128"/>
                <a:ea typeface="Yu Gothic Light" panose="020B0300000000000000" pitchFamily="34" charset="-128"/>
              </a:rPr>
              <a:t>交付（一）</a:t>
            </a:r>
            <a:endParaRPr lang="en-US" dirty="0">
              <a:solidFill>
                <a:srgbClr val="004FFF"/>
              </a:solidFill>
              <a:latin typeface="Yu Gothic Light" panose="020B0300000000000000" pitchFamily="34" charset="-128"/>
              <a:ea typeface="Yu Gothic Light" panose="020B0300000000000000" pitchFamily="34" charset="-128"/>
            </a:endParaRPr>
          </a:p>
        </p:txBody>
      </p:sp>
      <p:sp>
        <p:nvSpPr>
          <p:cNvPr id="2" name="Rectangle 1"/>
          <p:cNvSpPr/>
          <p:nvPr/>
        </p:nvSpPr>
        <p:spPr>
          <a:xfrm>
            <a:off x="638201" y="1664873"/>
            <a:ext cx="10692046" cy="1374735"/>
          </a:xfrm>
          <a:prstGeom prst="rect">
            <a:avLst/>
          </a:prstGeom>
        </p:spPr>
        <p:txBody>
          <a:bodyPr wrap="square">
            <a:spAutoFit/>
          </a:bodyPr>
          <a:lstStyle/>
          <a:p>
            <a:pPr marL="342900" indent="-342900">
              <a:lnSpc>
                <a:spcPts val="3200"/>
              </a:lnSpc>
              <a:spcAft>
                <a:spcPts val="600"/>
              </a:spcAft>
              <a:buFont typeface="Wingdings" pitchFamily="2" charset="2"/>
              <a:buChar char="Ø"/>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於兩個展覽會</a:t>
            </a:r>
            <a:r>
              <a:rPr lang="en-US" sz="2400" dirty="0">
                <a:solidFill>
                  <a:schemeClr val="bg2">
                    <a:lumMod val="50000"/>
                  </a:schemeClr>
                </a:solidFill>
                <a:latin typeface="Yu Gothic UI" panose="020B0500000000000000" pitchFamily="34" charset="-128"/>
                <a:ea typeface="Yu Gothic UI" panose="020B0500000000000000" pitchFamily="34" charset="-128"/>
              </a:rPr>
              <a:t>(</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上海</a:t>
            </a:r>
            <a:r>
              <a:rPr lang="en-US" sz="2400" dirty="0">
                <a:solidFill>
                  <a:schemeClr val="bg2">
                    <a:lumMod val="50000"/>
                  </a:schemeClr>
                </a:solidFill>
                <a:latin typeface="Yu Gothic UI" panose="020B0500000000000000" pitchFamily="34" charset="-128"/>
                <a:ea typeface="Yu Gothic UI" panose="020B0500000000000000" pitchFamily="34" charset="-128"/>
              </a:rPr>
              <a:t>AWE</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和廣州廣交會</a:t>
            </a:r>
            <a:r>
              <a:rPr lang="en-US" sz="2400" dirty="0">
                <a:solidFill>
                  <a:schemeClr val="bg2">
                    <a:lumMod val="50000"/>
                  </a:schemeClr>
                </a:solidFill>
                <a:latin typeface="Yu Gothic UI" panose="020B0500000000000000" pitchFamily="34" charset="-128"/>
                <a:ea typeface="Yu Gothic UI" panose="020B0500000000000000" pitchFamily="34" charset="-128"/>
              </a:rPr>
              <a:t>)</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設立</a:t>
            </a:r>
            <a:r>
              <a:rPr lang="zh-TW" altLang="en-US" sz="3200" dirty="0">
                <a:solidFill>
                  <a:schemeClr val="accent2"/>
                </a:solidFill>
                <a:latin typeface="Yu Gothic UI" panose="020B0500000000000000" pitchFamily="34" charset="-128"/>
                <a:ea typeface="Yu Gothic UI" panose="020B0500000000000000" pitchFamily="34" charset="-128"/>
              </a:rPr>
              <a:t>香港電器展館</a:t>
            </a:r>
            <a:endParaRPr lang="en-US" altLang="zh-TW" sz="3200" dirty="0">
              <a:solidFill>
                <a:schemeClr val="accent2"/>
              </a:solidFill>
              <a:latin typeface="Yu Gothic UI" panose="020B0500000000000000" pitchFamily="34" charset="-128"/>
              <a:ea typeface="Yu Gothic UI" panose="020B0500000000000000" pitchFamily="34" charset="-128"/>
            </a:endParaRPr>
          </a:p>
          <a:p>
            <a:pPr marL="800100" lvl="1" indent="-342900">
              <a:lnSpc>
                <a:spcPts val="3200"/>
              </a:lnSpc>
              <a:spcAft>
                <a:spcPts val="600"/>
              </a:spcAft>
              <a:buFont typeface="Arial" panose="020B0604020202020204" pitchFamily="34" charset="0"/>
              <a:buChar char="•"/>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向中國市場推廣香港智能設計，高品質和綠色電器產品。</a:t>
            </a:r>
            <a:endParaRPr lang="en-US" altLang="zh-TW" sz="2000" dirty="0">
              <a:solidFill>
                <a:schemeClr val="bg2">
                  <a:lumMod val="50000"/>
                </a:schemeClr>
              </a:solidFill>
              <a:latin typeface="Yu Gothic UI" panose="020B0500000000000000" pitchFamily="34" charset="-128"/>
              <a:ea typeface="Yu Gothic UI" panose="020B0500000000000000" pitchFamily="34" charset="-128"/>
            </a:endParaRPr>
          </a:p>
          <a:p>
            <a:pPr marL="800100" lvl="1" indent="-342900" fontAlgn="base">
              <a:buFont typeface="Arial" panose="020B0604020202020204" pitchFamily="34" charset="0"/>
              <a:buChar char="•"/>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以</a:t>
            </a:r>
            <a:r>
              <a:rPr lang="en-US" sz="2000" dirty="0">
                <a:solidFill>
                  <a:schemeClr val="bg2">
                    <a:lumMod val="50000"/>
                  </a:schemeClr>
                </a:solidFill>
                <a:latin typeface="Yu Gothic UI" panose="020B0500000000000000" pitchFamily="34" charset="-128"/>
                <a:ea typeface="Yu Gothic UI" panose="020B0500000000000000" pitchFamily="34" charset="-128"/>
              </a:rPr>
              <a:t>3D</a:t>
            </a:r>
            <a:r>
              <a:rPr lang="zh-CN" altLang="en-US" sz="2000" dirty="0">
                <a:solidFill>
                  <a:schemeClr val="bg2">
                    <a:lumMod val="50000"/>
                  </a:schemeClr>
                </a:solidFill>
                <a:latin typeface="Yu Gothic UI" panose="020B0500000000000000" pitchFamily="34" charset="-128"/>
                <a:ea typeface="Yu Gothic UI" panose="020B0500000000000000" pitchFamily="34" charset="-128"/>
              </a:rPr>
              <a:t>電器模型</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向現場買家展示香港綠色智能電器設計，</a:t>
            </a:r>
            <a:r>
              <a:rPr lang="en-US" sz="2000" dirty="0">
                <a:solidFill>
                  <a:schemeClr val="bg2">
                    <a:lumMod val="50000"/>
                  </a:schemeClr>
                </a:solidFill>
                <a:latin typeface="Yu Gothic UI" panose="020B0500000000000000" pitchFamily="34" charset="-128"/>
                <a:ea typeface="Yu Gothic UI" panose="020B0500000000000000" pitchFamily="34" charset="-128"/>
              </a:rPr>
              <a:t>​</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創造商機。</a:t>
            </a:r>
            <a:endParaRPr lang="en-US" sz="2000" dirty="0">
              <a:solidFill>
                <a:schemeClr val="bg2">
                  <a:lumMod val="50000"/>
                </a:schemeClr>
              </a:solidFill>
              <a:latin typeface="Yu Gothic UI" panose="020B0500000000000000" pitchFamily="34" charset="-128"/>
              <a:ea typeface="Yu Gothic UI" panose="020B0500000000000000" pitchFamily="34" charset="-128"/>
            </a:endParaRPr>
          </a:p>
        </p:txBody>
      </p:sp>
      <p:pic>
        <p:nvPicPr>
          <p:cNvPr id="7" name="Picture 6">
            <a:extLst>
              <a:ext uri="{FF2B5EF4-FFF2-40B4-BE49-F238E27FC236}">
                <a16:creationId xmlns:a16="http://schemas.microsoft.com/office/drawing/2014/main" id="{BE111B2E-9EF0-4FE9-8CB6-16522FC70EF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98386" y="2948803"/>
            <a:ext cx="3671389" cy="308696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828776" y="4481447"/>
            <a:ext cx="4424137" cy="1631216"/>
          </a:xfrm>
          <a:prstGeom prst="rect">
            <a:avLst/>
          </a:prstGeom>
        </p:spPr>
        <p:txBody>
          <a:bodyPr wrap="square">
            <a:spAutoFit/>
          </a:bodyPr>
          <a:lstStyle/>
          <a:p>
            <a:r>
              <a:rPr lang="en-US" sz="2000" b="1" dirty="0">
                <a:solidFill>
                  <a:schemeClr val="bg2">
                    <a:lumMod val="50000"/>
                  </a:schemeClr>
                </a:solidFill>
                <a:latin typeface="Yu Gothic UI" panose="020B0500000000000000" pitchFamily="34" charset="-128"/>
                <a:ea typeface="Yu Gothic UI" panose="020B0500000000000000" pitchFamily="34" charset="-128"/>
              </a:rPr>
              <a:t>Appliance &amp; Electronics World Expo (AWE) </a:t>
            </a:r>
          </a:p>
          <a:p>
            <a:r>
              <a:rPr lang="zh-CN" altLang="en-US" sz="2000" b="1" dirty="0">
                <a:solidFill>
                  <a:schemeClr val="bg2">
                    <a:lumMod val="50000"/>
                  </a:schemeClr>
                </a:solidFill>
                <a:latin typeface="Yu Gothic UI" panose="020B0500000000000000" pitchFamily="34" charset="-128"/>
                <a:ea typeface="Yu Gothic UI" panose="020B0500000000000000" pitchFamily="34" charset="-128"/>
              </a:rPr>
              <a:t>中國家電及消費電子博覽會</a:t>
            </a:r>
            <a:r>
              <a:rPr lang="en-US" altLang="zh-CN" sz="2000" b="1" dirty="0">
                <a:solidFill>
                  <a:schemeClr val="bg2">
                    <a:lumMod val="50000"/>
                  </a:schemeClr>
                </a:solidFill>
                <a:latin typeface="Yu Gothic UI" panose="020B0500000000000000" pitchFamily="34" charset="-128"/>
                <a:ea typeface="Yu Gothic UI" panose="020B0500000000000000" pitchFamily="34" charset="-128"/>
              </a:rPr>
              <a:t>(AWE)</a:t>
            </a:r>
            <a:br>
              <a:rPr lang="en-US" sz="2000" dirty="0">
                <a:solidFill>
                  <a:schemeClr val="bg2">
                    <a:lumMod val="50000"/>
                  </a:schemeClr>
                </a:solidFill>
                <a:latin typeface="Yu Gothic UI" panose="020B0500000000000000" pitchFamily="34" charset="-128"/>
                <a:ea typeface="Yu Gothic UI" panose="020B0500000000000000" pitchFamily="34" charset="-128"/>
              </a:rPr>
            </a:br>
            <a:r>
              <a:rPr lang="zh-TW" altLang="en-US" sz="2000" dirty="0">
                <a:solidFill>
                  <a:schemeClr val="bg2">
                    <a:lumMod val="50000"/>
                  </a:schemeClr>
                </a:solidFill>
                <a:latin typeface="Yu Gothic UI" panose="020B0500000000000000" pitchFamily="34" charset="-128"/>
                <a:ea typeface="Yu Gothic UI" panose="020B0500000000000000" pitchFamily="34" charset="-128"/>
              </a:rPr>
              <a:t>吸引來自</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73</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個國家，超過</a:t>
            </a:r>
            <a:r>
              <a:rPr lang="en-US" altLang="zh-CN" sz="2000" dirty="0">
                <a:solidFill>
                  <a:schemeClr val="bg2">
                    <a:lumMod val="50000"/>
                  </a:schemeClr>
                </a:solidFill>
                <a:latin typeface="Yu Gothic UI" panose="020B0500000000000000" pitchFamily="34" charset="-128"/>
                <a:ea typeface="Yu Gothic UI" panose="020B0500000000000000" pitchFamily="34" charset="-128"/>
              </a:rPr>
              <a:t> 400</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,000</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名買家和</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1,200</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間參展商</a:t>
            </a:r>
            <a:endParaRPr lang="en-US" sz="2000" dirty="0">
              <a:solidFill>
                <a:schemeClr val="bg2">
                  <a:lumMod val="50000"/>
                </a:schemeClr>
              </a:solidFill>
              <a:latin typeface="Yu Gothic UI" panose="020B0500000000000000" pitchFamily="34" charset="-128"/>
              <a:ea typeface="Yu Gothic UI" panose="020B0500000000000000" pitchFamily="34" charset="-128"/>
            </a:endParaRPr>
          </a:p>
        </p:txBody>
      </p:sp>
      <p:cxnSp>
        <p:nvCxnSpPr>
          <p:cNvPr id="11" name="Straight Connector 10"/>
          <p:cNvCxnSpPr>
            <a:cxnSpLocks/>
            <a:stCxn id="13" idx="7"/>
            <a:endCxn id="14" idx="1"/>
          </p:cNvCxnSpPr>
          <p:nvPr/>
        </p:nvCxnSpPr>
        <p:spPr>
          <a:xfrm flipV="1">
            <a:off x="7413501" y="3328804"/>
            <a:ext cx="1457387" cy="1506274"/>
          </a:xfrm>
          <a:prstGeom prst="line">
            <a:avLst/>
          </a:prstGeom>
          <a:ln/>
        </p:spPr>
        <p:style>
          <a:lnRef idx="1">
            <a:schemeClr val="dk1"/>
          </a:lnRef>
          <a:fillRef idx="0">
            <a:schemeClr val="dk1"/>
          </a:fillRef>
          <a:effectRef idx="0">
            <a:schemeClr val="dk1"/>
          </a:effectRef>
          <a:fontRef idx="minor">
            <a:schemeClr val="tx1"/>
          </a:fontRef>
        </p:style>
      </p:cxnSp>
      <p:cxnSp>
        <p:nvCxnSpPr>
          <p:cNvPr id="12" name="Straight Connector 11"/>
          <p:cNvCxnSpPr>
            <a:cxnSpLocks/>
            <a:stCxn id="16" idx="2"/>
          </p:cNvCxnSpPr>
          <p:nvPr/>
        </p:nvCxnSpPr>
        <p:spPr>
          <a:xfrm flipH="1" flipV="1">
            <a:off x="3455956" y="4558133"/>
            <a:ext cx="3621534" cy="891552"/>
          </a:xfrm>
          <a:prstGeom prst="line">
            <a:avLst/>
          </a:prstGeom>
          <a:ln/>
        </p:spPr>
        <p:style>
          <a:lnRef idx="1">
            <a:schemeClr val="dk1"/>
          </a:lnRef>
          <a:fillRef idx="0">
            <a:schemeClr val="dk1"/>
          </a:fillRef>
          <a:effectRef idx="0">
            <a:schemeClr val="dk1"/>
          </a:effectRef>
          <a:fontRef idx="minor">
            <a:schemeClr val="tx1"/>
          </a:fontRef>
        </p:style>
      </p:cxnSp>
      <p:sp>
        <p:nvSpPr>
          <p:cNvPr id="13" name="Oval 19">
            <a:extLst>
              <a:ext uri="{FF2B5EF4-FFF2-40B4-BE49-F238E27FC236}">
                <a16:creationId xmlns:a16="http://schemas.microsoft.com/office/drawing/2014/main" id="{11A9117D-1DD5-444A-83FD-8561C98D7778}"/>
              </a:ext>
            </a:extLst>
          </p:cNvPr>
          <p:cNvSpPr/>
          <p:nvPr/>
        </p:nvSpPr>
        <p:spPr>
          <a:xfrm>
            <a:off x="7251046" y="4808692"/>
            <a:ext cx="190328" cy="180178"/>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FF"/>
              </a:highlight>
            </a:endParaRPr>
          </a:p>
        </p:txBody>
      </p:sp>
      <p:pic>
        <p:nvPicPr>
          <p:cNvPr id="14" name="Picture 13">
            <a:extLst>
              <a:ext uri="{FF2B5EF4-FFF2-40B4-BE49-F238E27FC236}">
                <a16:creationId xmlns:a16="http://schemas.microsoft.com/office/drawing/2014/main" id="{8701FDE9-8F21-4285-B83D-F64804B65E0F}"/>
              </a:ext>
            </a:extLst>
          </p:cNvPr>
          <p:cNvPicPr>
            <a:picLocks noChangeAspect="1"/>
          </p:cNvPicPr>
          <p:nvPr/>
        </p:nvPicPr>
        <p:blipFill>
          <a:blip r:embed="rId4"/>
          <a:stretch>
            <a:fillRect/>
          </a:stretch>
        </p:blipFill>
        <p:spPr>
          <a:xfrm>
            <a:off x="8870888" y="2318875"/>
            <a:ext cx="3231771" cy="2019857"/>
          </a:xfrm>
          <a:prstGeom prst="rect">
            <a:avLst/>
          </a:prstGeom>
          <a:effectLst>
            <a:softEdge rad="63500"/>
          </a:effectLst>
        </p:spPr>
      </p:pic>
      <p:pic>
        <p:nvPicPr>
          <p:cNvPr id="15" name="Picture 14">
            <a:extLst>
              <a:ext uri="{FF2B5EF4-FFF2-40B4-BE49-F238E27FC236}">
                <a16:creationId xmlns:a16="http://schemas.microsoft.com/office/drawing/2014/main" id="{055C066D-8ABC-417C-AD7B-C9BCB0DB722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4037" y="3592286"/>
            <a:ext cx="3074413" cy="2046933"/>
          </a:xfrm>
          <a:prstGeom prst="rect">
            <a:avLst/>
          </a:prstGeom>
          <a:effectLst>
            <a:softEdge rad="63500"/>
          </a:effectLst>
        </p:spPr>
      </p:pic>
      <p:sp>
        <p:nvSpPr>
          <p:cNvPr id="16" name="Oval 19">
            <a:extLst>
              <a:ext uri="{FF2B5EF4-FFF2-40B4-BE49-F238E27FC236}">
                <a16:creationId xmlns:a16="http://schemas.microsoft.com/office/drawing/2014/main" id="{6A6268F3-FD4B-41E0-A878-14392CC51D6E}"/>
              </a:ext>
            </a:extLst>
          </p:cNvPr>
          <p:cNvSpPr/>
          <p:nvPr/>
        </p:nvSpPr>
        <p:spPr>
          <a:xfrm>
            <a:off x="7077490" y="5359596"/>
            <a:ext cx="190328" cy="180178"/>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FF"/>
              </a:highlight>
            </a:endParaRPr>
          </a:p>
        </p:txBody>
      </p:sp>
      <p:sp>
        <p:nvSpPr>
          <p:cNvPr id="19" name="Rectangle 18"/>
          <p:cNvSpPr/>
          <p:nvPr/>
        </p:nvSpPr>
        <p:spPr>
          <a:xfrm>
            <a:off x="58314" y="6035767"/>
            <a:ext cx="2369002" cy="739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8314" y="5661186"/>
            <a:ext cx="5112202" cy="1015663"/>
          </a:xfrm>
          <a:prstGeom prst="rect">
            <a:avLst/>
          </a:prstGeom>
        </p:spPr>
        <p:txBody>
          <a:bodyPr wrap="square">
            <a:spAutoFit/>
          </a:bodyPr>
          <a:lstStyle/>
          <a:p>
            <a:r>
              <a:rPr lang="en-HK" altLang="zh-TW" sz="2000" b="1" dirty="0">
                <a:solidFill>
                  <a:schemeClr val="bg2">
                    <a:lumMod val="50000"/>
                  </a:schemeClr>
                </a:solidFill>
                <a:latin typeface="Yu Gothic UI" panose="020B0500000000000000" pitchFamily="34" charset="-128"/>
                <a:ea typeface="Yu Gothic UI" panose="020B0500000000000000" pitchFamily="34" charset="-128"/>
              </a:rPr>
              <a:t>China Import and Export Fair (Canton Fair) </a:t>
            </a:r>
          </a:p>
          <a:p>
            <a:r>
              <a:rPr lang="zh-TW" altLang="en-US" sz="2000" b="1" dirty="0">
                <a:solidFill>
                  <a:schemeClr val="bg2">
                    <a:lumMod val="50000"/>
                  </a:schemeClr>
                </a:solidFill>
                <a:latin typeface="Yu Gothic UI" panose="020B0500000000000000" pitchFamily="34" charset="-128"/>
                <a:ea typeface="Yu Gothic UI" panose="020B0500000000000000" pitchFamily="34" charset="-128"/>
              </a:rPr>
              <a:t>中國進出口商品交易會</a:t>
            </a:r>
            <a:r>
              <a:rPr lang="en-US" altLang="zh-TW" sz="2000" b="1" dirty="0">
                <a:solidFill>
                  <a:schemeClr val="bg2">
                    <a:lumMod val="50000"/>
                  </a:schemeClr>
                </a:solidFill>
                <a:latin typeface="Yu Gothic UI" panose="020B0500000000000000" pitchFamily="34" charset="-128"/>
                <a:ea typeface="Yu Gothic UI" panose="020B0500000000000000" pitchFamily="34" charset="-128"/>
              </a:rPr>
              <a:t>(</a:t>
            </a:r>
            <a:r>
              <a:rPr lang="zh-CN" altLang="en-US" sz="2000" b="1" dirty="0">
                <a:solidFill>
                  <a:schemeClr val="bg2">
                    <a:lumMod val="50000"/>
                  </a:schemeClr>
                </a:solidFill>
                <a:latin typeface="Yu Gothic UI" panose="020B0500000000000000" pitchFamily="34" charset="-128"/>
                <a:ea typeface="Yu Gothic UI" panose="020B0500000000000000" pitchFamily="34" charset="-128"/>
              </a:rPr>
              <a:t>廣交會</a:t>
            </a:r>
            <a:r>
              <a:rPr lang="en-US" altLang="zh-CN" sz="2000" b="1" dirty="0">
                <a:solidFill>
                  <a:schemeClr val="bg2">
                    <a:lumMod val="50000"/>
                  </a:schemeClr>
                </a:solidFill>
                <a:latin typeface="Yu Gothic UI" panose="020B0500000000000000" pitchFamily="34" charset="-128"/>
                <a:ea typeface="Yu Gothic UI" panose="020B0500000000000000" pitchFamily="34" charset="-128"/>
              </a:rPr>
              <a:t>)</a:t>
            </a:r>
            <a:endParaRPr lang="en-US" altLang="zh-TW" sz="2000" b="1" dirty="0">
              <a:solidFill>
                <a:schemeClr val="bg2">
                  <a:lumMod val="50000"/>
                </a:schemeClr>
              </a:solidFill>
              <a:latin typeface="Yu Gothic UI" panose="020B0500000000000000" pitchFamily="34" charset="-128"/>
              <a:ea typeface="Yu Gothic UI" panose="020B0500000000000000" pitchFamily="34" charset="-128"/>
            </a:endParaRPr>
          </a:p>
          <a:p>
            <a:r>
              <a:rPr lang="zh-TW" altLang="en-US" sz="2000" dirty="0">
                <a:solidFill>
                  <a:schemeClr val="bg2">
                    <a:lumMod val="50000"/>
                  </a:schemeClr>
                </a:solidFill>
                <a:latin typeface="Yu Gothic UI" panose="020B0500000000000000" pitchFamily="34" charset="-128"/>
                <a:ea typeface="Yu Gothic UI" panose="020B0500000000000000" pitchFamily="34" charset="-128"/>
              </a:rPr>
              <a:t>吸引超過</a:t>
            </a:r>
            <a:r>
              <a:rPr lang="en-US" altLang="zh-CN" sz="2000" dirty="0">
                <a:solidFill>
                  <a:schemeClr val="bg2">
                    <a:lumMod val="50000"/>
                  </a:schemeClr>
                </a:solidFill>
                <a:latin typeface="Yu Gothic UI" panose="020B0500000000000000" pitchFamily="34" charset="-128"/>
                <a:ea typeface="Yu Gothic UI" panose="020B0500000000000000" pitchFamily="34" charset="-128"/>
              </a:rPr>
              <a:t> 660,000 </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買家和</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35,000</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間參展商</a:t>
            </a:r>
            <a:endParaRPr lang="en-US" sz="2000" dirty="0">
              <a:solidFill>
                <a:schemeClr val="bg2">
                  <a:lumMod val="50000"/>
                </a:schemeClr>
              </a:solidFill>
              <a:latin typeface="Yu Gothic UI" panose="020B0500000000000000" pitchFamily="34" charset="-128"/>
              <a:ea typeface="Yu Gothic UI" panose="020B0500000000000000" pitchFamily="34" charset="-128"/>
            </a:endParaRPr>
          </a:p>
        </p:txBody>
      </p:sp>
      <p:pic>
        <p:nvPicPr>
          <p:cNvPr id="20" name="Picture 19"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17386" b="18717"/>
          <a:stretch/>
        </p:blipFill>
        <p:spPr>
          <a:xfrm>
            <a:off x="8509390" y="91393"/>
            <a:ext cx="2090950" cy="748192"/>
          </a:xfrm>
          <a:prstGeom prst="rect">
            <a:avLst/>
          </a:prstGeom>
        </p:spPr>
      </p:pic>
    </p:spTree>
    <p:extLst>
      <p:ext uri="{BB962C8B-B14F-4D97-AF65-F5344CB8AC3E}">
        <p14:creationId xmlns:p14="http://schemas.microsoft.com/office/powerpoint/2010/main" val="1055765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C9F577CC-58BE-4708-DCBA-7BFFAF636654}"/>
              </a:ext>
            </a:extLst>
          </p:cNvPr>
          <p:cNvSpPr txBox="1">
            <a:spLocks/>
          </p:cNvSpPr>
          <p:nvPr/>
        </p:nvSpPr>
        <p:spPr>
          <a:xfrm>
            <a:off x="638201" y="701494"/>
            <a:ext cx="6968837" cy="878320"/>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ja-JP" altLang="en-US" dirty="0">
                <a:solidFill>
                  <a:srgbClr val="004FFF"/>
                </a:solidFill>
                <a:latin typeface="+mj-ea"/>
              </a:rPr>
              <a:t>項目</a:t>
            </a:r>
            <a:r>
              <a:rPr lang="zh-TW" altLang="en-US" dirty="0">
                <a:solidFill>
                  <a:srgbClr val="004FFF"/>
                </a:solidFill>
                <a:latin typeface="Yu Gothic Light" panose="020B0300000000000000" pitchFamily="34" charset="-128"/>
                <a:ea typeface="Yu Gothic Light" panose="020B0300000000000000" pitchFamily="34" charset="-128"/>
              </a:rPr>
              <a:t>交付（二）</a:t>
            </a:r>
            <a:endParaRPr lang="en-US" dirty="0">
              <a:solidFill>
                <a:srgbClr val="004FFF"/>
              </a:solidFill>
              <a:latin typeface="Yu Gothic Light" panose="020B0300000000000000" pitchFamily="34" charset="-128"/>
              <a:ea typeface="Yu Gothic Light" panose="020B0300000000000000" pitchFamily="34" charset="-128"/>
            </a:endParaRPr>
          </a:p>
        </p:txBody>
      </p:sp>
      <p:sp>
        <p:nvSpPr>
          <p:cNvPr id="19" name="Rectangle 18"/>
          <p:cNvSpPr/>
          <p:nvPr/>
        </p:nvSpPr>
        <p:spPr>
          <a:xfrm>
            <a:off x="58314" y="6035767"/>
            <a:ext cx="2369002" cy="739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7C7929E-6574-BA4F-8A85-9720A376405F}"/>
              </a:ext>
            </a:extLst>
          </p:cNvPr>
          <p:cNvSpPr txBox="1"/>
          <p:nvPr/>
        </p:nvSpPr>
        <p:spPr>
          <a:xfrm>
            <a:off x="439151" y="1668951"/>
            <a:ext cx="8156209" cy="4734629"/>
          </a:xfrm>
          <a:prstGeom prst="rect">
            <a:avLst/>
          </a:prstGeom>
          <a:solidFill>
            <a:schemeClr val="bg1">
              <a:alpha val="50000"/>
            </a:schemeClr>
          </a:solidFill>
        </p:spPr>
        <p:txBody>
          <a:bodyPr wrap="square" rtlCol="0">
            <a:spAutoFit/>
          </a:bodyPr>
          <a:lstStyle/>
          <a:p>
            <a:pPr marL="342900" indent="-342900">
              <a:lnSpc>
                <a:spcPts val="3200"/>
              </a:lnSpc>
              <a:spcAft>
                <a:spcPts val="600"/>
              </a:spcAft>
              <a:buFont typeface="Wingdings" pitchFamily="2" charset="2"/>
              <a:buChar char="Ø"/>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建立</a:t>
            </a:r>
            <a:r>
              <a:rPr lang="zh-TW" altLang="en-US" sz="2800" dirty="0">
                <a:solidFill>
                  <a:schemeClr val="accent2"/>
                </a:solidFill>
                <a:latin typeface="Yu Gothic UI" panose="020B0500000000000000" pitchFamily="34" charset="-128"/>
                <a:ea typeface="Yu Gothic UI" panose="020B0500000000000000" pitchFamily="34" charset="-128"/>
              </a:rPr>
              <a:t>首個電器產品在線展示平台</a:t>
            </a:r>
          </a:p>
          <a:p>
            <a:pPr marL="914400" lvl="1" indent="-457200">
              <a:lnSpc>
                <a:spcPts val="3200"/>
              </a:lnSpc>
              <a:spcAft>
                <a:spcPts val="600"/>
              </a:spcAft>
              <a:buFont typeface="Arial" panose="020B0604020202020204" pitchFamily="34" charset="0"/>
              <a:buChar char="•"/>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利用</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3D </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技術以展示香港電器產品設計</a:t>
            </a:r>
            <a:endParaRPr lang="en-US" altLang="zh-TW" sz="2000" dirty="0">
              <a:solidFill>
                <a:schemeClr val="bg2">
                  <a:lumMod val="50000"/>
                </a:schemeClr>
              </a:solidFill>
              <a:latin typeface="Yu Gothic UI" panose="020B0500000000000000" pitchFamily="34" charset="-128"/>
              <a:ea typeface="Yu Gothic UI" panose="020B0500000000000000" pitchFamily="34" charset="-128"/>
            </a:endParaRPr>
          </a:p>
          <a:p>
            <a:pPr marL="914400" lvl="1" indent="-457200">
              <a:lnSpc>
                <a:spcPts val="3200"/>
              </a:lnSpc>
              <a:spcAft>
                <a:spcPts val="600"/>
              </a:spcAft>
              <a:buFont typeface="Arial" panose="020B0604020202020204" pitchFamily="34" charset="0"/>
              <a:buChar char="•"/>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為來訪者帶來沉浸式體驗 </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例如用</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VR</a:t>
            </a:r>
            <a:r>
              <a:rPr lang="zh-CN" altLang="en-US" sz="2000" dirty="0">
                <a:solidFill>
                  <a:schemeClr val="bg2">
                    <a:lumMod val="50000"/>
                  </a:schemeClr>
                </a:solidFill>
                <a:latin typeface="Yu Gothic UI" panose="020B0500000000000000" pitchFamily="34" charset="-128"/>
                <a:ea typeface="Yu Gothic UI" panose="020B0500000000000000" pitchFamily="34" charset="-128"/>
              </a:rPr>
              <a:t>眼鏡</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探索</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3D</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電器產品模型）</a:t>
            </a:r>
            <a:endParaRPr lang="en-HK" altLang="zh-TW" sz="20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讓參觀者</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a:t>
            </a:r>
            <a:r>
              <a:rPr lang="zh-CN" altLang="en-US" sz="2000" dirty="0">
                <a:solidFill>
                  <a:schemeClr val="bg2">
                    <a:lumMod val="50000"/>
                  </a:schemeClr>
                </a:solidFill>
                <a:latin typeface="Yu Gothic UI" panose="020B0500000000000000" pitchFamily="34" charset="-128"/>
                <a:ea typeface="Yu Gothic UI" panose="020B0500000000000000" pitchFamily="34" charset="-128"/>
              </a:rPr>
              <a:t>買家</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提供身臨其境的體驗。</a:t>
            </a:r>
            <a:endParaRPr lang="en-US" altLang="zh-TW" sz="20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除了探索和操作</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3D</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模型外，參觀者還可以在不同的場景中查看產品，甚至可以更改產品的顏色，以查看它們在不同設置下的外觀。</a:t>
            </a:r>
            <a:endParaRPr lang="en-US" altLang="zh-TW" sz="20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展會完成後會繼續在</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HKEAIA</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網站展示所有虛擬產品模型。</a:t>
            </a:r>
          </a:p>
          <a:p>
            <a:pPr marL="342900" indent="-342900">
              <a:lnSpc>
                <a:spcPts val="3200"/>
              </a:lnSpc>
              <a:spcAft>
                <a:spcPts val="600"/>
              </a:spcAft>
              <a:buFont typeface="Wingdings" pitchFamily="2" charset="2"/>
              <a:buChar char="Ø"/>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項目完成後會繼續營運，供香港電器商展出虛擬</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3D</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電器產品模型，展示香港智能和綠色電器設計。</a:t>
            </a:r>
            <a:endParaRPr lang="en-US" altLang="zh-TW" sz="20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zh-TW" altLang="en-US" sz="2000" dirty="0">
                <a:solidFill>
                  <a:schemeClr val="bg2">
                    <a:lumMod val="50000"/>
                  </a:schemeClr>
                </a:solidFill>
                <a:latin typeface="Yu Gothic UI" panose="020B0500000000000000" pitchFamily="34" charset="-128"/>
                <a:ea typeface="Yu Gothic UI" panose="020B0500000000000000" pitchFamily="34" charset="-128"/>
              </a:rPr>
              <a:t>平台將涵蓋約</a:t>
            </a:r>
            <a:r>
              <a:rPr lang="en-US" altLang="zh-TW" sz="2000" dirty="0">
                <a:solidFill>
                  <a:schemeClr val="bg2">
                    <a:lumMod val="50000"/>
                  </a:schemeClr>
                </a:solidFill>
                <a:latin typeface="Yu Gothic UI" panose="020B0500000000000000" pitchFamily="34" charset="-128"/>
                <a:ea typeface="Yu Gothic UI" panose="020B0500000000000000" pitchFamily="34" charset="-128"/>
              </a:rPr>
              <a:t>300</a:t>
            </a:r>
            <a:r>
              <a:rPr lang="zh-TW" altLang="en-US" sz="2000" dirty="0">
                <a:solidFill>
                  <a:schemeClr val="bg2">
                    <a:lumMod val="50000"/>
                  </a:schemeClr>
                </a:solidFill>
                <a:latin typeface="Yu Gothic UI" panose="020B0500000000000000" pitchFamily="34" charset="-128"/>
                <a:ea typeface="Yu Gothic UI" panose="020B0500000000000000" pitchFamily="34" charset="-128"/>
              </a:rPr>
              <a:t>間香港電器公司的簡介及資料。</a:t>
            </a:r>
          </a:p>
        </p:txBody>
      </p:sp>
      <p:pic>
        <p:nvPicPr>
          <p:cNvPr id="18" name="Picture 1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904700" y="1352420"/>
            <a:ext cx="3191436" cy="1716148"/>
          </a:xfrm>
          <a:prstGeom prst="rect">
            <a:avLst/>
          </a:prstGeom>
          <a:ln>
            <a:noFill/>
          </a:ln>
          <a:effectLst>
            <a:softEdge rad="112500"/>
          </a:effectLst>
        </p:spPr>
      </p:pic>
      <p:pic>
        <p:nvPicPr>
          <p:cNvPr id="20" name="圖片 3">
            <a:extLst>
              <a:ext uri="{FF2B5EF4-FFF2-40B4-BE49-F238E27FC236}">
                <a16:creationId xmlns:a16="http://schemas.microsoft.com/office/drawing/2014/main" id="{A5256FAC-F3D9-4915-95BA-D895BDF50300}"/>
              </a:ext>
            </a:extLst>
          </p:cNvPr>
          <p:cNvPicPr>
            <a:picLocks noChangeAspect="1"/>
          </p:cNvPicPr>
          <p:nvPr/>
        </p:nvPicPr>
        <p:blipFill>
          <a:blip r:embed="rId4"/>
          <a:stretch>
            <a:fillRect/>
          </a:stretch>
        </p:blipFill>
        <p:spPr>
          <a:xfrm>
            <a:off x="8867560" y="3902309"/>
            <a:ext cx="3228576" cy="1465198"/>
          </a:xfrm>
          <a:prstGeom prst="rect">
            <a:avLst/>
          </a:prstGeom>
          <a:ln>
            <a:noFill/>
          </a:ln>
          <a:effectLst>
            <a:softEdge rad="112500"/>
          </a:effectLst>
        </p:spPr>
      </p:pic>
      <p:pic>
        <p:nvPicPr>
          <p:cNvPr id="21" name="Picture 20"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17386" b="18717"/>
          <a:stretch/>
        </p:blipFill>
        <p:spPr>
          <a:xfrm>
            <a:off x="8509390" y="91393"/>
            <a:ext cx="2090950" cy="748192"/>
          </a:xfrm>
          <a:prstGeom prst="rect">
            <a:avLst/>
          </a:prstGeom>
        </p:spPr>
      </p:pic>
    </p:spTree>
    <p:extLst>
      <p:ext uri="{BB962C8B-B14F-4D97-AF65-F5344CB8AC3E}">
        <p14:creationId xmlns:p14="http://schemas.microsoft.com/office/powerpoint/2010/main" val="2529842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C9F577CC-58BE-4708-DCBA-7BFFAF636654}"/>
              </a:ext>
            </a:extLst>
          </p:cNvPr>
          <p:cNvSpPr txBox="1">
            <a:spLocks/>
          </p:cNvSpPr>
          <p:nvPr/>
        </p:nvSpPr>
        <p:spPr>
          <a:xfrm>
            <a:off x="638201" y="701494"/>
            <a:ext cx="6968837" cy="878320"/>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ja-JP" altLang="en-US" dirty="0">
                <a:solidFill>
                  <a:srgbClr val="004FFF"/>
                </a:solidFill>
                <a:latin typeface="+mj-ea"/>
              </a:rPr>
              <a:t>項目</a:t>
            </a:r>
            <a:r>
              <a:rPr lang="zh-TW" altLang="en-US" dirty="0">
                <a:solidFill>
                  <a:srgbClr val="004FFF"/>
                </a:solidFill>
                <a:latin typeface="Yu Gothic Light" panose="020B0300000000000000" pitchFamily="34" charset="-128"/>
                <a:ea typeface="Yu Gothic Light" panose="020B0300000000000000" pitchFamily="34" charset="-128"/>
              </a:rPr>
              <a:t>交付（三）</a:t>
            </a:r>
            <a:endParaRPr lang="en-US" dirty="0">
              <a:solidFill>
                <a:srgbClr val="004FFF"/>
              </a:solidFill>
              <a:latin typeface="Yu Gothic Light" panose="020B0300000000000000" pitchFamily="34" charset="-128"/>
              <a:ea typeface="Yu Gothic Light" panose="020B0300000000000000" pitchFamily="34" charset="-128"/>
            </a:endParaRPr>
          </a:p>
        </p:txBody>
      </p:sp>
      <p:sp>
        <p:nvSpPr>
          <p:cNvPr id="19" name="Rectangle 18"/>
          <p:cNvSpPr/>
          <p:nvPr/>
        </p:nvSpPr>
        <p:spPr>
          <a:xfrm>
            <a:off x="58314" y="6035767"/>
            <a:ext cx="2369002" cy="739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C7929E-6574-BA4F-8A85-9720A376405F}"/>
              </a:ext>
            </a:extLst>
          </p:cNvPr>
          <p:cNvSpPr txBox="1"/>
          <p:nvPr/>
        </p:nvSpPr>
        <p:spPr>
          <a:xfrm>
            <a:off x="5230384" y="1659877"/>
            <a:ext cx="6049034" cy="3760004"/>
          </a:xfrm>
          <a:prstGeom prst="rect">
            <a:avLst/>
          </a:prstGeom>
          <a:noFill/>
        </p:spPr>
        <p:txBody>
          <a:bodyPr wrap="square" rtlCol="0">
            <a:spAutoFit/>
          </a:bodyPr>
          <a:lstStyle/>
          <a:p>
            <a:pPr marL="342900" indent="-342900">
              <a:lnSpc>
                <a:spcPts val="3200"/>
              </a:lnSpc>
              <a:spcAft>
                <a:spcPts val="600"/>
              </a:spcAft>
              <a:buFont typeface="Wingdings" pitchFamily="2" charset="2"/>
              <a:buChar char="Ø"/>
            </a:pPr>
            <a:r>
              <a:rPr lang="ja-JP" altLang="en-US" sz="2400" dirty="0">
                <a:solidFill>
                  <a:schemeClr val="bg2">
                    <a:lumMod val="50000"/>
                  </a:schemeClr>
                </a:solidFill>
                <a:latin typeface="Yu Gothic UI" panose="020B0500000000000000" pitchFamily="34" charset="-128"/>
                <a:ea typeface="Yu Gothic UI" panose="020B0500000000000000" pitchFamily="34" charset="-128"/>
              </a:rPr>
              <a:t>舉</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辦</a:t>
            </a:r>
            <a:r>
              <a:rPr lang="zh-TW" altLang="en-US" sz="3200" dirty="0">
                <a:solidFill>
                  <a:schemeClr val="accent2"/>
                </a:solidFill>
                <a:latin typeface="Yu Gothic UI" panose="020B0500000000000000" pitchFamily="34" charset="-128"/>
                <a:ea typeface="Yu Gothic UI" panose="020B0500000000000000" pitchFamily="34" charset="-128"/>
              </a:rPr>
              <a:t>一場簡介會</a:t>
            </a:r>
            <a:endParaRPr lang="en-US" altLang="zh-TW" sz="3200" dirty="0">
              <a:solidFill>
                <a:schemeClr val="accent2"/>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endParaRPr lang="en-US" altLang="zh-TW" sz="24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ja-JP" altLang="en-US" sz="2400" dirty="0">
                <a:solidFill>
                  <a:schemeClr val="bg2">
                    <a:lumMod val="50000"/>
                  </a:schemeClr>
                </a:solidFill>
                <a:latin typeface="Yu Gothic UI" panose="020B0500000000000000" pitchFamily="34" charset="-128"/>
                <a:ea typeface="Yu Gothic UI" panose="020B0500000000000000" pitchFamily="34" charset="-128"/>
              </a:rPr>
              <a:t>目的</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a:t>
            </a:r>
            <a:endParaRPr lang="en-HK" altLang="zh-TW" sz="2400" dirty="0">
              <a:solidFill>
                <a:schemeClr val="bg2">
                  <a:lumMod val="50000"/>
                </a:schemeClr>
              </a:solidFill>
              <a:latin typeface="Yu Gothic UI" panose="020B0500000000000000" pitchFamily="34" charset="-128"/>
              <a:ea typeface="Yu Gothic UI" panose="020B0500000000000000" pitchFamily="34" charset="-128"/>
            </a:endParaRPr>
          </a:p>
          <a:p>
            <a:pPr marL="815975" indent="-381000">
              <a:lnSpc>
                <a:spcPts val="3200"/>
              </a:lnSpc>
              <a:spcAft>
                <a:spcPts val="600"/>
              </a:spcAft>
              <a:buFont typeface="Arial" panose="020B0604020202020204" pitchFamily="34" charset="0"/>
              <a:buChar char="•"/>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推廣</a:t>
            </a:r>
            <a:r>
              <a:rPr lang="en-US" altLang="zh-TW" sz="2400" dirty="0">
                <a:solidFill>
                  <a:schemeClr val="bg2">
                    <a:lumMod val="50000"/>
                  </a:schemeClr>
                </a:solidFill>
                <a:latin typeface="Yu Gothic UI" panose="020B0500000000000000" pitchFamily="34" charset="-128"/>
                <a:ea typeface="Yu Gothic UI" panose="020B0500000000000000" pitchFamily="34" charset="-128"/>
              </a:rPr>
              <a:t>AWE</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和廣交會，並為兩個展館招募香港電器展品。</a:t>
            </a:r>
            <a:endParaRPr lang="en-US" altLang="zh-TW" sz="2400" dirty="0">
              <a:solidFill>
                <a:schemeClr val="bg2">
                  <a:lumMod val="50000"/>
                </a:schemeClr>
              </a:solidFill>
              <a:latin typeface="Yu Gothic UI" panose="020B0500000000000000" pitchFamily="34" charset="-128"/>
              <a:ea typeface="Yu Gothic UI" panose="020B0500000000000000" pitchFamily="34" charset="-128"/>
            </a:endParaRPr>
          </a:p>
          <a:p>
            <a:pPr marL="815975" indent="-381000">
              <a:lnSpc>
                <a:spcPts val="3200"/>
              </a:lnSpc>
              <a:spcAft>
                <a:spcPts val="600"/>
              </a:spcAft>
              <a:buFont typeface="Arial" panose="020B0604020202020204" pitchFamily="34" charset="0"/>
              <a:buChar char="•"/>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介紹項目的詳細資訊。</a:t>
            </a:r>
          </a:p>
          <a:p>
            <a:pPr marL="815975" indent="-381000">
              <a:lnSpc>
                <a:spcPts val="3200"/>
              </a:lnSpc>
              <a:spcAft>
                <a:spcPts val="600"/>
              </a:spcAft>
              <a:buFont typeface="Arial" panose="020B0604020202020204" pitchFamily="34" charset="0"/>
              <a:buChar char="•"/>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介紹創新</a:t>
            </a:r>
            <a:r>
              <a:rPr lang="en-US" altLang="zh-TW" sz="2400" dirty="0">
                <a:solidFill>
                  <a:schemeClr val="bg2">
                    <a:lumMod val="50000"/>
                  </a:schemeClr>
                </a:solidFill>
                <a:latin typeface="Yu Gothic UI" panose="020B0500000000000000" pitchFamily="34" charset="-128"/>
                <a:ea typeface="Yu Gothic UI" panose="020B0500000000000000" pitchFamily="34" charset="-128"/>
              </a:rPr>
              <a:t>3D</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模型技術於香港電器行業的應用。</a:t>
            </a:r>
            <a:endParaRPr lang="en-US" sz="2400" dirty="0">
              <a:solidFill>
                <a:schemeClr val="bg2">
                  <a:lumMod val="50000"/>
                </a:schemeClr>
              </a:solidFill>
              <a:latin typeface="Yu Gothic UI" panose="020B0500000000000000" pitchFamily="34" charset="-128"/>
              <a:ea typeface="Yu Gothic UI" panose="020B0500000000000000" pitchFamily="34" charset="-128"/>
            </a:endParaRPr>
          </a:p>
        </p:txBody>
      </p:sp>
      <p:sp>
        <p:nvSpPr>
          <p:cNvPr id="8" name="投影片編號版面配置區 3"/>
          <p:cNvSpPr txBox="1">
            <a:spLocks/>
          </p:cNvSpPr>
          <p:nvPr/>
        </p:nvSpPr>
        <p:spPr>
          <a:xfrm>
            <a:off x="8610599" y="6240463"/>
            <a:ext cx="2909888" cy="20638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CD9594-7EBD-6F40-AB2E-A2DB6A69F9C3}" type="slidenum">
              <a:rPr lang="en-US" sz="2200" smtClean="0"/>
              <a:pPr/>
              <a:t>10</a:t>
            </a:fld>
            <a:endParaRPr lang="en-US" sz="2200" dirty="0"/>
          </a:p>
        </p:txBody>
      </p:sp>
      <p:graphicFrame>
        <p:nvGraphicFramePr>
          <p:cNvPr id="2" name="Object 1"/>
          <p:cNvGraphicFramePr>
            <a:graphicFrameLocks noChangeAspect="1"/>
          </p:cNvGraphicFramePr>
          <p:nvPr>
            <p:extLst>
              <p:ext uri="{D42A27DB-BD31-4B8C-83A1-F6EECF244321}">
                <p14:modId xmlns:p14="http://schemas.microsoft.com/office/powerpoint/2010/main" val="2861426121"/>
              </p:ext>
            </p:extLst>
          </p:nvPr>
        </p:nvGraphicFramePr>
        <p:xfrm>
          <a:off x="793927" y="1489948"/>
          <a:ext cx="3611819" cy="5110754"/>
        </p:xfrm>
        <a:graphic>
          <a:graphicData uri="http://schemas.openxmlformats.org/presentationml/2006/ole">
            <mc:AlternateContent xmlns:mc="http://schemas.openxmlformats.org/markup-compatibility/2006">
              <mc:Choice xmlns:v="urn:schemas-microsoft-com:vml" Requires="v">
                <p:oleObj name="Acrobat Document" r:id="rId2" imgW="5667131" imgH="8019991" progId="Acrobat.Document.DC">
                  <p:embed/>
                </p:oleObj>
              </mc:Choice>
              <mc:Fallback>
                <p:oleObj name="Acrobat Document" r:id="rId2" imgW="5667131" imgH="8019991" progId="Acrobat.Document.DC">
                  <p:embed/>
                  <p:pic>
                    <p:nvPicPr>
                      <p:cNvPr id="2" name="Object 1"/>
                      <p:cNvPicPr/>
                      <p:nvPr/>
                    </p:nvPicPr>
                    <p:blipFill>
                      <a:blip r:embed="rId3"/>
                      <a:stretch>
                        <a:fillRect/>
                      </a:stretch>
                    </p:blipFill>
                    <p:spPr>
                      <a:xfrm>
                        <a:off x="793927" y="1489948"/>
                        <a:ext cx="3611819" cy="5110754"/>
                      </a:xfrm>
                      <a:prstGeom prst="rect">
                        <a:avLst/>
                      </a:prstGeom>
                    </p:spPr>
                  </p:pic>
                </p:oleObj>
              </mc:Fallback>
            </mc:AlternateContent>
          </a:graphicData>
        </a:graphic>
      </p:graphicFrame>
      <p:pic>
        <p:nvPicPr>
          <p:cNvPr id="12" name="Picture 11"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7386" b="18717"/>
          <a:stretch/>
        </p:blipFill>
        <p:spPr>
          <a:xfrm>
            <a:off x="8509390" y="91393"/>
            <a:ext cx="2090950" cy="748192"/>
          </a:xfrm>
          <a:prstGeom prst="rect">
            <a:avLst/>
          </a:prstGeom>
        </p:spPr>
      </p:pic>
    </p:spTree>
    <p:extLst>
      <p:ext uri="{BB962C8B-B14F-4D97-AF65-F5344CB8AC3E}">
        <p14:creationId xmlns:p14="http://schemas.microsoft.com/office/powerpoint/2010/main" val="3985053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C9F577CC-58BE-4708-DCBA-7BFFAF636654}"/>
              </a:ext>
            </a:extLst>
          </p:cNvPr>
          <p:cNvSpPr txBox="1">
            <a:spLocks/>
          </p:cNvSpPr>
          <p:nvPr/>
        </p:nvSpPr>
        <p:spPr>
          <a:xfrm>
            <a:off x="638201" y="701494"/>
            <a:ext cx="6968837" cy="878320"/>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ja-JP" altLang="en-US" dirty="0">
                <a:solidFill>
                  <a:srgbClr val="004FFF"/>
                </a:solidFill>
                <a:latin typeface="+mj-ea"/>
              </a:rPr>
              <a:t>項目</a:t>
            </a:r>
            <a:r>
              <a:rPr lang="zh-TW" altLang="en-US" dirty="0">
                <a:solidFill>
                  <a:srgbClr val="004FFF"/>
                </a:solidFill>
                <a:latin typeface="Yu Gothic Light" panose="020B0300000000000000" pitchFamily="34" charset="-128"/>
                <a:ea typeface="Yu Gothic Light" panose="020B0300000000000000" pitchFamily="34" charset="-128"/>
              </a:rPr>
              <a:t>交付（四）</a:t>
            </a:r>
            <a:endParaRPr lang="en-US" dirty="0">
              <a:solidFill>
                <a:srgbClr val="004FFF"/>
              </a:solidFill>
              <a:latin typeface="Yu Gothic Light" panose="020B0300000000000000" pitchFamily="34" charset="-128"/>
              <a:ea typeface="Yu Gothic Light" panose="020B0300000000000000" pitchFamily="34" charset="-128"/>
            </a:endParaRPr>
          </a:p>
        </p:txBody>
      </p:sp>
      <p:sp>
        <p:nvSpPr>
          <p:cNvPr id="19" name="Rectangle 18"/>
          <p:cNvSpPr/>
          <p:nvPr/>
        </p:nvSpPr>
        <p:spPr>
          <a:xfrm>
            <a:off x="58314" y="6035767"/>
            <a:ext cx="2369002" cy="739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7C7929E-6574-BA4F-8A85-9720A376405F}"/>
              </a:ext>
            </a:extLst>
          </p:cNvPr>
          <p:cNvSpPr txBox="1"/>
          <p:nvPr/>
        </p:nvSpPr>
        <p:spPr>
          <a:xfrm>
            <a:off x="638201" y="1712049"/>
            <a:ext cx="6049034" cy="5221942"/>
          </a:xfrm>
          <a:prstGeom prst="rect">
            <a:avLst/>
          </a:prstGeom>
          <a:noFill/>
        </p:spPr>
        <p:txBody>
          <a:bodyPr wrap="square" rtlCol="0">
            <a:spAutoFit/>
          </a:bodyPr>
          <a:lstStyle/>
          <a:p>
            <a:pPr marL="342900" indent="-342900">
              <a:lnSpc>
                <a:spcPts val="3200"/>
              </a:lnSpc>
              <a:spcAft>
                <a:spcPts val="600"/>
              </a:spcAft>
              <a:buFont typeface="Wingdings" pitchFamily="2" charset="2"/>
              <a:buChar char="Ø"/>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完成兩次展</a:t>
            </a:r>
            <a:r>
              <a:rPr lang="ja-JP" altLang="en-US" sz="2400" dirty="0">
                <a:solidFill>
                  <a:schemeClr val="bg2">
                    <a:lumMod val="50000"/>
                  </a:schemeClr>
                </a:solidFill>
                <a:latin typeface="Yu Gothic UI" panose="020B0500000000000000" pitchFamily="34" charset="-128"/>
                <a:ea typeface="Yu Gothic UI" panose="020B0500000000000000" pitchFamily="34" charset="-128"/>
              </a:rPr>
              <a:t>會之</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後，</a:t>
            </a:r>
            <a:r>
              <a:rPr lang="ja-JP" altLang="en-US" sz="2400" dirty="0">
                <a:solidFill>
                  <a:schemeClr val="bg2">
                    <a:lumMod val="50000"/>
                  </a:schemeClr>
                </a:solidFill>
                <a:latin typeface="Yu Gothic UI" panose="020B0500000000000000" pitchFamily="34" charset="-128"/>
                <a:ea typeface="Yu Gothic UI" panose="020B0500000000000000" pitchFamily="34" charset="-128"/>
              </a:rPr>
              <a:t>舉</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辦</a:t>
            </a:r>
            <a:r>
              <a:rPr lang="zh-TW" altLang="en-US" sz="3200" dirty="0">
                <a:solidFill>
                  <a:schemeClr val="accent2"/>
                </a:solidFill>
                <a:latin typeface="Yu Gothic UI" panose="020B0500000000000000" pitchFamily="34" charset="-128"/>
                <a:ea typeface="Yu Gothic UI" panose="020B0500000000000000" pitchFamily="34" charset="-128"/>
              </a:rPr>
              <a:t>一場總結會</a:t>
            </a:r>
            <a:endParaRPr lang="en-US" altLang="zh-TW" sz="24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時間：</a:t>
            </a:r>
            <a:r>
              <a:rPr lang="en-US" altLang="zh-TW" sz="2400" dirty="0">
                <a:solidFill>
                  <a:schemeClr val="bg2">
                    <a:lumMod val="50000"/>
                  </a:schemeClr>
                </a:solidFill>
                <a:latin typeface="Yu Gothic UI" panose="020B0500000000000000" pitchFamily="34" charset="-128"/>
                <a:ea typeface="Yu Gothic UI" panose="020B0500000000000000" pitchFamily="34" charset="-128"/>
              </a:rPr>
              <a:t>2 </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小時</a:t>
            </a:r>
            <a:endParaRPr lang="en-US" altLang="zh-TW" sz="24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模式：線上和線下</a:t>
            </a:r>
          </a:p>
          <a:p>
            <a:pPr marL="342900" indent="-342900">
              <a:lnSpc>
                <a:spcPts val="3200"/>
              </a:lnSpc>
              <a:spcAft>
                <a:spcPts val="600"/>
              </a:spcAft>
              <a:buFont typeface="Wingdings" pitchFamily="2" charset="2"/>
              <a:buChar char="Ø"/>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參與對象：香港電器業管理及營運人員</a:t>
            </a:r>
            <a:endParaRPr lang="en-US" altLang="zh-TW" sz="24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endParaRPr lang="zh-TW" altLang="en-US" sz="24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r>
              <a:rPr lang="ja-JP" altLang="en-US" sz="2400" dirty="0">
                <a:solidFill>
                  <a:schemeClr val="bg2">
                    <a:lumMod val="50000"/>
                  </a:schemeClr>
                </a:solidFill>
                <a:latin typeface="Yu Gothic UI" panose="020B0500000000000000" pitchFamily="34" charset="-128"/>
                <a:ea typeface="Yu Gothic UI" panose="020B0500000000000000" pitchFamily="34" charset="-128"/>
              </a:rPr>
              <a:t>目的</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a:t>
            </a:r>
            <a:endParaRPr lang="en-US" altLang="zh-TW" sz="2400" dirty="0">
              <a:solidFill>
                <a:schemeClr val="bg2">
                  <a:lumMod val="50000"/>
                </a:schemeClr>
              </a:solidFill>
              <a:latin typeface="Yu Gothic UI" panose="020B0500000000000000" pitchFamily="34" charset="-128"/>
              <a:ea typeface="Yu Gothic UI" panose="020B0500000000000000" pitchFamily="34" charset="-128"/>
            </a:endParaRPr>
          </a:p>
          <a:p>
            <a:pPr marL="457200" indent="-457200">
              <a:lnSpc>
                <a:spcPts val="3200"/>
              </a:lnSpc>
              <a:spcAft>
                <a:spcPts val="600"/>
              </a:spcAft>
              <a:buFont typeface="Arial" panose="020B0604020202020204" pitchFamily="34" charset="0"/>
              <a:buChar char="•"/>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分享於上海</a:t>
            </a:r>
            <a:r>
              <a:rPr lang="en-US" altLang="zh-TW" sz="2400" dirty="0">
                <a:solidFill>
                  <a:schemeClr val="bg2">
                    <a:lumMod val="50000"/>
                  </a:schemeClr>
                </a:solidFill>
                <a:latin typeface="Yu Gothic UI" panose="020B0500000000000000" pitchFamily="34" charset="-128"/>
                <a:ea typeface="Yu Gothic UI" panose="020B0500000000000000" pitchFamily="34" charset="-128"/>
              </a:rPr>
              <a:t>AWE</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和廣州廣交會設立香港電器展館的體驗與心得，讓香港電器業商更了解中國買家的選貨要求。</a:t>
            </a:r>
          </a:p>
          <a:p>
            <a:pPr marL="457200" indent="-457200">
              <a:lnSpc>
                <a:spcPts val="3200"/>
              </a:lnSpc>
              <a:spcAft>
                <a:spcPts val="600"/>
              </a:spcAft>
              <a:buFont typeface="Arial" panose="020B0604020202020204" pitchFamily="34" charset="0"/>
              <a:buChar char="•"/>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分享項目成果</a:t>
            </a:r>
            <a:endParaRPr lang="en-HK" altLang="zh-TW" sz="2400" dirty="0">
              <a:solidFill>
                <a:schemeClr val="bg2">
                  <a:lumMod val="50000"/>
                </a:schemeClr>
              </a:solidFill>
              <a:latin typeface="Yu Gothic UI" panose="020B0500000000000000" pitchFamily="34" charset="-128"/>
              <a:ea typeface="Yu Gothic UI" panose="020B0500000000000000" pitchFamily="34" charset="-128"/>
            </a:endParaRPr>
          </a:p>
          <a:p>
            <a:pPr marL="342900" indent="-342900">
              <a:lnSpc>
                <a:spcPts val="3200"/>
              </a:lnSpc>
              <a:spcAft>
                <a:spcPts val="600"/>
              </a:spcAft>
              <a:buFont typeface="Wingdings" pitchFamily="2" charset="2"/>
              <a:buChar char="Ø"/>
            </a:pPr>
            <a:endParaRPr lang="en-US" sz="2400" dirty="0">
              <a:solidFill>
                <a:schemeClr val="bg2">
                  <a:lumMod val="50000"/>
                </a:schemeClr>
              </a:solidFill>
              <a:latin typeface="Yu Gothic UI" panose="020B0500000000000000" pitchFamily="34" charset="-128"/>
              <a:ea typeface="Yu Gothic UI" panose="020B0500000000000000" pitchFamily="34" charset="-128"/>
            </a:endParaRPr>
          </a:p>
        </p:txBody>
      </p:sp>
      <p:pic>
        <p:nvPicPr>
          <p:cNvPr id="13" name="Picture 12" descr="A group of people standing in front of a large screen&#10;&#10;Description automatically generated">
            <a:extLst>
              <a:ext uri="{FF2B5EF4-FFF2-40B4-BE49-F238E27FC236}">
                <a16:creationId xmlns:a16="http://schemas.microsoft.com/office/drawing/2014/main" id="{E4FEA6CC-6614-4644-8B0B-DD9BFD22FE4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7787" t="19434"/>
          <a:stretch/>
        </p:blipFill>
        <p:spPr>
          <a:xfrm>
            <a:off x="7267123" y="1351853"/>
            <a:ext cx="3798244" cy="2419663"/>
          </a:xfrm>
          <a:prstGeom prst="rect">
            <a:avLst/>
          </a:prstGeom>
          <a:effectLst>
            <a:softEdge rad="63500"/>
          </a:effectLst>
        </p:spPr>
      </p:pic>
      <p:pic>
        <p:nvPicPr>
          <p:cNvPr id="14" name="Picture 2" descr="image">
            <a:extLst>
              <a:ext uri="{FF2B5EF4-FFF2-40B4-BE49-F238E27FC236}">
                <a16:creationId xmlns:a16="http://schemas.microsoft.com/office/drawing/2014/main" id="{FB4C2ED4-162E-448E-972F-73692B94C46A}"/>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7267122" y="3953133"/>
            <a:ext cx="3798244" cy="239052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5" name="Picture 14"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7386" b="18717"/>
          <a:stretch/>
        </p:blipFill>
        <p:spPr>
          <a:xfrm>
            <a:off x="8509390" y="91393"/>
            <a:ext cx="2090950" cy="748192"/>
          </a:xfrm>
          <a:prstGeom prst="rect">
            <a:avLst/>
          </a:prstGeom>
        </p:spPr>
      </p:pic>
    </p:spTree>
    <p:extLst>
      <p:ext uri="{BB962C8B-B14F-4D97-AF65-F5344CB8AC3E}">
        <p14:creationId xmlns:p14="http://schemas.microsoft.com/office/powerpoint/2010/main" val="1556489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a:extLst>
              <a:ext uri="{FF2B5EF4-FFF2-40B4-BE49-F238E27FC236}">
                <a16:creationId xmlns:a16="http://schemas.microsoft.com/office/drawing/2014/main" id="{C9F577CC-58BE-4708-DCBA-7BFFAF636654}"/>
              </a:ext>
            </a:extLst>
          </p:cNvPr>
          <p:cNvSpPr txBox="1">
            <a:spLocks/>
          </p:cNvSpPr>
          <p:nvPr/>
        </p:nvSpPr>
        <p:spPr>
          <a:xfrm>
            <a:off x="638201" y="701494"/>
            <a:ext cx="6968837" cy="878320"/>
          </a:xfrm>
          <a:prstGeom prst="rect">
            <a:avLst/>
          </a:prstGeom>
        </p:spPr>
        <p:txBody>
          <a:bodyPr anchor="b"/>
          <a:lstStyle>
            <a:lvl1pPr algn="l" defTabSz="914400" rtl="0" eaLnBrk="1" latinLnBrk="0" hangingPunct="1">
              <a:lnSpc>
                <a:spcPct val="90000"/>
              </a:lnSpc>
              <a:spcBef>
                <a:spcPct val="0"/>
              </a:spcBef>
              <a:buNone/>
              <a:defRPr sz="4400" b="1" kern="1200" baseline="0">
                <a:solidFill>
                  <a:schemeClr val="tx1"/>
                </a:solidFill>
                <a:latin typeface="Calibri" panose="020F0502020204030204" pitchFamily="34" charset="0"/>
                <a:ea typeface="+mj-ea"/>
                <a:cs typeface="Calibri" panose="020F0502020204030204" pitchFamily="34" charset="0"/>
              </a:defRPr>
            </a:lvl1pPr>
          </a:lstStyle>
          <a:p>
            <a:r>
              <a:rPr lang="ja-JP" altLang="en-US" dirty="0">
                <a:solidFill>
                  <a:srgbClr val="004FFF"/>
                </a:solidFill>
                <a:latin typeface="+mj-ea"/>
              </a:rPr>
              <a:t>項目</a:t>
            </a:r>
            <a:r>
              <a:rPr lang="zh-TW" altLang="en-US" dirty="0">
                <a:solidFill>
                  <a:srgbClr val="004FFF"/>
                </a:solidFill>
                <a:latin typeface="Yu Gothic Light" panose="020B0300000000000000" pitchFamily="34" charset="-128"/>
                <a:ea typeface="Yu Gothic Light" panose="020B0300000000000000" pitchFamily="34" charset="-128"/>
              </a:rPr>
              <a:t>交付（五）</a:t>
            </a:r>
            <a:endParaRPr lang="en-US" dirty="0">
              <a:solidFill>
                <a:srgbClr val="004FFF"/>
              </a:solidFill>
              <a:latin typeface="Yu Gothic Light" panose="020B0300000000000000" pitchFamily="34" charset="-128"/>
              <a:ea typeface="Yu Gothic Light" panose="020B0300000000000000" pitchFamily="34" charset="-128"/>
            </a:endParaRPr>
          </a:p>
        </p:txBody>
      </p:sp>
      <p:sp>
        <p:nvSpPr>
          <p:cNvPr id="19" name="Rectangle 18"/>
          <p:cNvSpPr/>
          <p:nvPr/>
        </p:nvSpPr>
        <p:spPr>
          <a:xfrm>
            <a:off x="58314" y="6035767"/>
            <a:ext cx="2369002" cy="7391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C7929E-6574-BA4F-8A85-9720A376405F}"/>
              </a:ext>
            </a:extLst>
          </p:cNvPr>
          <p:cNvSpPr txBox="1"/>
          <p:nvPr/>
        </p:nvSpPr>
        <p:spPr>
          <a:xfrm>
            <a:off x="257121" y="1942715"/>
            <a:ext cx="5080449" cy="3880999"/>
          </a:xfrm>
          <a:prstGeom prst="rect">
            <a:avLst/>
          </a:prstGeom>
          <a:noFill/>
        </p:spPr>
        <p:txBody>
          <a:bodyPr wrap="square" rtlCol="0">
            <a:spAutoFit/>
          </a:bodyPr>
          <a:lstStyle/>
          <a:p>
            <a:pPr marL="342900" indent="-342900">
              <a:lnSpc>
                <a:spcPts val="3200"/>
              </a:lnSpc>
              <a:spcAft>
                <a:spcPts val="600"/>
              </a:spcAft>
              <a:buFont typeface="Wingdings" pitchFamily="2" charset="2"/>
              <a:buChar char="Ø"/>
            </a:pPr>
            <a:r>
              <a:rPr lang="zh-TW" altLang="en-US" sz="3200" dirty="0">
                <a:solidFill>
                  <a:schemeClr val="accent2"/>
                </a:solidFill>
                <a:latin typeface="Yu Gothic UI" panose="020B0500000000000000" pitchFamily="34" charset="-128"/>
                <a:ea typeface="Yu Gothic UI" panose="020B0500000000000000" pitchFamily="34" charset="-128"/>
              </a:rPr>
              <a:t>項目宣傳推廣活動</a:t>
            </a:r>
            <a:endParaRPr lang="en-US" altLang="zh-TW" sz="3200" dirty="0">
              <a:solidFill>
                <a:schemeClr val="accent2"/>
              </a:solidFill>
              <a:latin typeface="Yu Gothic UI" panose="020B0500000000000000" pitchFamily="34" charset="-128"/>
              <a:ea typeface="Yu Gothic UI" panose="020B0500000000000000" pitchFamily="34" charset="-128"/>
            </a:endParaRPr>
          </a:p>
          <a:p>
            <a:pPr marL="914400" lvl="1" indent="-457200">
              <a:lnSpc>
                <a:spcPts val="3200"/>
              </a:lnSpc>
              <a:spcAft>
                <a:spcPts val="600"/>
              </a:spcAft>
              <a:buFont typeface="+mj-lt"/>
              <a:buAutoNum type="arabicPeriod"/>
            </a:pPr>
            <a:r>
              <a:rPr lang="en-US" altLang="zh-TW" sz="2400" dirty="0">
                <a:solidFill>
                  <a:schemeClr val="bg2">
                    <a:lumMod val="50000"/>
                  </a:schemeClr>
                </a:solidFill>
                <a:latin typeface="Yu Gothic UI" panose="020B0500000000000000" pitchFamily="34" charset="-128"/>
                <a:ea typeface="Yu Gothic UI" panose="020B0500000000000000" pitchFamily="34" charset="-128"/>
              </a:rPr>
              <a:t>HKEAIA</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季刊廣告</a:t>
            </a:r>
            <a:endParaRPr lang="en-US" altLang="zh-TW" sz="2400" dirty="0">
              <a:solidFill>
                <a:schemeClr val="bg2">
                  <a:lumMod val="50000"/>
                </a:schemeClr>
              </a:solidFill>
              <a:latin typeface="Yu Gothic UI" panose="020B0500000000000000" pitchFamily="34" charset="-128"/>
              <a:ea typeface="Yu Gothic UI" panose="020B0500000000000000" pitchFamily="34" charset="-128"/>
            </a:endParaRPr>
          </a:p>
          <a:p>
            <a:pPr marL="914400" lvl="1" indent="-457200">
              <a:lnSpc>
                <a:spcPts val="3200"/>
              </a:lnSpc>
              <a:spcAft>
                <a:spcPts val="600"/>
              </a:spcAft>
              <a:buFont typeface="+mj-lt"/>
              <a:buAutoNum type="arabicPeriod"/>
            </a:pPr>
            <a:r>
              <a:rPr lang="en-US" altLang="zh-TW" sz="2400" dirty="0" err="1">
                <a:solidFill>
                  <a:schemeClr val="bg2">
                    <a:lumMod val="50000"/>
                  </a:schemeClr>
                </a:solidFill>
                <a:latin typeface="Yu Gothic UI" panose="020B0500000000000000" pitchFamily="34" charset="-128"/>
                <a:ea typeface="Yu Gothic UI" panose="020B0500000000000000" pitchFamily="34" charset="-128"/>
              </a:rPr>
              <a:t>eDMs</a:t>
            </a:r>
            <a:endParaRPr lang="zh-TW" altLang="en-US" sz="2400" dirty="0">
              <a:solidFill>
                <a:schemeClr val="bg2">
                  <a:lumMod val="50000"/>
                </a:schemeClr>
              </a:solidFill>
              <a:latin typeface="Yu Gothic UI" panose="020B0500000000000000" pitchFamily="34" charset="-128"/>
              <a:ea typeface="Yu Gothic UI" panose="020B0500000000000000" pitchFamily="34" charset="-128"/>
            </a:endParaRPr>
          </a:p>
          <a:p>
            <a:pPr marL="914400" lvl="1" indent="-457200">
              <a:lnSpc>
                <a:spcPts val="3200"/>
              </a:lnSpc>
              <a:spcAft>
                <a:spcPts val="600"/>
              </a:spcAft>
              <a:buFont typeface="+mj-lt"/>
              <a:buAutoNum type="arabicPeriod"/>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微信宣傳活動</a:t>
            </a:r>
          </a:p>
          <a:p>
            <a:pPr marL="914400" lvl="1" indent="-457200">
              <a:lnSpc>
                <a:spcPts val="3200"/>
              </a:lnSpc>
              <a:spcAft>
                <a:spcPts val="600"/>
              </a:spcAft>
              <a:buFont typeface="+mj-lt"/>
              <a:buAutoNum type="arabicPeriod"/>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活動宣傳視頻</a:t>
            </a:r>
          </a:p>
          <a:p>
            <a:pPr marL="914400" lvl="1" indent="-457200">
              <a:lnSpc>
                <a:spcPts val="3200"/>
              </a:lnSpc>
              <a:spcAft>
                <a:spcPts val="600"/>
              </a:spcAft>
              <a:buFont typeface="+mj-lt"/>
              <a:buAutoNum type="arabicPeriod"/>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活動花絮視頻</a:t>
            </a:r>
          </a:p>
          <a:p>
            <a:pPr marL="914400" lvl="1" indent="-457200">
              <a:lnSpc>
                <a:spcPts val="3200"/>
              </a:lnSpc>
              <a:spcAft>
                <a:spcPts val="600"/>
              </a:spcAft>
              <a:buFont typeface="+mj-lt"/>
              <a:buAutoNum type="arabicPeriod"/>
            </a:pPr>
            <a:r>
              <a:rPr lang="en-US" altLang="zh-TW" sz="2400" dirty="0">
                <a:solidFill>
                  <a:schemeClr val="bg2">
                    <a:lumMod val="50000"/>
                  </a:schemeClr>
                </a:solidFill>
                <a:latin typeface="Yu Gothic UI" panose="020B0500000000000000" pitchFamily="34" charset="-128"/>
                <a:ea typeface="Yu Gothic UI" panose="020B0500000000000000" pitchFamily="34" charset="-128"/>
              </a:rPr>
              <a:t>AWE</a:t>
            </a:r>
            <a:r>
              <a:rPr lang="zh-TW" altLang="en-US" sz="2400" dirty="0">
                <a:solidFill>
                  <a:schemeClr val="bg2">
                    <a:lumMod val="50000"/>
                  </a:schemeClr>
                </a:solidFill>
                <a:latin typeface="Yu Gothic UI" panose="020B0500000000000000" pitchFamily="34" charset="-128"/>
                <a:ea typeface="Yu Gothic UI" panose="020B0500000000000000" pitchFamily="34" charset="-128"/>
              </a:rPr>
              <a:t>提供的推廣活動</a:t>
            </a:r>
          </a:p>
          <a:p>
            <a:pPr marL="914400" lvl="1" indent="-457200">
              <a:lnSpc>
                <a:spcPts val="3200"/>
              </a:lnSpc>
              <a:spcAft>
                <a:spcPts val="600"/>
              </a:spcAft>
              <a:buFont typeface="+mj-lt"/>
              <a:buAutoNum type="arabicPeriod"/>
            </a:pPr>
            <a:r>
              <a:rPr lang="zh-TW" altLang="en-US" sz="2400" dirty="0">
                <a:solidFill>
                  <a:schemeClr val="bg2">
                    <a:lumMod val="50000"/>
                  </a:schemeClr>
                </a:solidFill>
                <a:latin typeface="Yu Gothic UI" panose="020B0500000000000000" pitchFamily="34" charset="-128"/>
                <a:ea typeface="Yu Gothic UI" panose="020B0500000000000000" pitchFamily="34" charset="-128"/>
              </a:rPr>
              <a:t>廣交會提供的推廣活動</a:t>
            </a:r>
            <a:endParaRPr lang="en-US" sz="2400" dirty="0">
              <a:solidFill>
                <a:schemeClr val="bg2">
                  <a:lumMod val="50000"/>
                </a:schemeClr>
              </a:solidFill>
              <a:latin typeface="Yu Gothic UI" panose="020B0500000000000000" pitchFamily="34" charset="-128"/>
              <a:ea typeface="Yu Gothic UI" panose="020B0500000000000000" pitchFamily="34" charset="-128"/>
            </a:endParaRPr>
          </a:p>
        </p:txBody>
      </p:sp>
      <p:pic>
        <p:nvPicPr>
          <p:cNvPr id="9" name="Picture 2">
            <a:extLst>
              <a:ext uri="{FF2B5EF4-FFF2-40B4-BE49-F238E27FC236}">
                <a16:creationId xmlns:a16="http://schemas.microsoft.com/office/drawing/2014/main" id="{8D0E1FA0-61E6-459F-AB8B-3EF3572B65D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34010" y="1848149"/>
            <a:ext cx="1016893" cy="138667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F8E9525-F178-4BCE-8B7C-1F22BC13F2DA}"/>
              </a:ext>
            </a:extLst>
          </p:cNvPr>
          <p:cNvGrpSpPr/>
          <p:nvPr/>
        </p:nvGrpSpPr>
        <p:grpSpPr>
          <a:xfrm>
            <a:off x="6305757" y="1890136"/>
            <a:ext cx="1804768" cy="1386673"/>
            <a:chOff x="4696516" y="3728252"/>
            <a:chExt cx="3103064" cy="2240469"/>
          </a:xfrm>
        </p:grpSpPr>
        <p:pic>
          <p:nvPicPr>
            <p:cNvPr id="12" name="Picture 11">
              <a:extLst>
                <a:ext uri="{FF2B5EF4-FFF2-40B4-BE49-F238E27FC236}">
                  <a16:creationId xmlns:a16="http://schemas.microsoft.com/office/drawing/2014/main" id="{BEA7B018-01B8-41EF-879C-CEA70C7721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9569" y="3728252"/>
              <a:ext cx="1550011" cy="2240469"/>
            </a:xfrm>
            <a:prstGeom prst="rect">
              <a:avLst/>
            </a:prstGeom>
            <a:ln>
              <a:solidFill>
                <a:schemeClr val="tx1"/>
              </a:solidFill>
            </a:ln>
          </p:spPr>
        </p:pic>
        <p:pic>
          <p:nvPicPr>
            <p:cNvPr id="15" name="Picture 14">
              <a:extLst>
                <a:ext uri="{FF2B5EF4-FFF2-40B4-BE49-F238E27FC236}">
                  <a16:creationId xmlns:a16="http://schemas.microsoft.com/office/drawing/2014/main" id="{31A4D04A-6E73-4A77-8C9C-69131AE31A0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96516" y="3728252"/>
              <a:ext cx="1553053" cy="2240469"/>
            </a:xfrm>
            <a:prstGeom prst="rect">
              <a:avLst/>
            </a:prstGeom>
            <a:ln>
              <a:solidFill>
                <a:schemeClr val="tx1"/>
              </a:solidFill>
            </a:ln>
          </p:spPr>
        </p:pic>
      </p:grpSp>
      <p:pic>
        <p:nvPicPr>
          <p:cNvPr id="16" name="Picture 15">
            <a:extLst>
              <a:ext uri="{FF2B5EF4-FFF2-40B4-BE49-F238E27FC236}">
                <a16:creationId xmlns:a16="http://schemas.microsoft.com/office/drawing/2014/main" id="{3B651F14-B3DB-4910-B7D5-D32D44F0E2A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285981" y="2271512"/>
            <a:ext cx="1756061" cy="964524"/>
          </a:xfrm>
          <a:prstGeom prst="rect">
            <a:avLst/>
          </a:prstGeom>
        </p:spPr>
      </p:pic>
      <p:pic>
        <p:nvPicPr>
          <p:cNvPr id="17" name="Picture 16">
            <a:extLst>
              <a:ext uri="{FF2B5EF4-FFF2-40B4-BE49-F238E27FC236}">
                <a16:creationId xmlns:a16="http://schemas.microsoft.com/office/drawing/2014/main" id="{08630D4E-34D1-48DB-9EE0-96ED366060E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791772" y="3970090"/>
            <a:ext cx="1198735" cy="982119"/>
          </a:xfrm>
          <a:prstGeom prst="rect">
            <a:avLst/>
          </a:prstGeom>
        </p:spPr>
      </p:pic>
      <p:pic>
        <p:nvPicPr>
          <p:cNvPr id="18" name="Picture 17" descr="A screenshot of a website&#10;&#10;Description automatically generated">
            <a:extLst>
              <a:ext uri="{FF2B5EF4-FFF2-40B4-BE49-F238E27FC236}">
                <a16:creationId xmlns:a16="http://schemas.microsoft.com/office/drawing/2014/main" id="{90B49E1E-B3E5-41AA-A4E2-E6FB31860D82}"/>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971181" y="5035811"/>
            <a:ext cx="2690447" cy="1386673"/>
          </a:xfrm>
          <a:prstGeom prst="rect">
            <a:avLst/>
          </a:prstGeom>
        </p:spPr>
      </p:pic>
      <p:pic>
        <p:nvPicPr>
          <p:cNvPr id="20" name="Picture 19" descr="A screenshot of a computer&#10;&#10;Description automatically generated">
            <a:extLst>
              <a:ext uri="{FF2B5EF4-FFF2-40B4-BE49-F238E27FC236}">
                <a16:creationId xmlns:a16="http://schemas.microsoft.com/office/drawing/2014/main" id="{CBC17AD9-AECB-4E88-B7BA-C0A211AD321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8115610" y="4863744"/>
            <a:ext cx="2979138" cy="1393793"/>
          </a:xfrm>
          <a:prstGeom prst="rect">
            <a:avLst/>
          </a:prstGeom>
        </p:spPr>
      </p:pic>
      <p:pic>
        <p:nvPicPr>
          <p:cNvPr id="21" name="Picture 20" descr="A poster with text and pictures&#10;&#10;Description automatically generated with medium confidence">
            <a:extLst>
              <a:ext uri="{FF2B5EF4-FFF2-40B4-BE49-F238E27FC236}">
                <a16:creationId xmlns:a16="http://schemas.microsoft.com/office/drawing/2014/main" id="{DB47E54C-7749-4615-B67B-A22AFAFC96AE}"/>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8562160" y="3945687"/>
            <a:ext cx="2086037" cy="818711"/>
          </a:xfrm>
          <a:prstGeom prst="rect">
            <a:avLst/>
          </a:prstGeom>
        </p:spPr>
      </p:pic>
      <p:sp>
        <p:nvSpPr>
          <p:cNvPr id="22" name="Heptagon 21">
            <a:extLst>
              <a:ext uri="{FF2B5EF4-FFF2-40B4-BE49-F238E27FC236}">
                <a16:creationId xmlns:a16="http://schemas.microsoft.com/office/drawing/2014/main" id="{61F95DE2-BCA8-4235-A866-2E6AF4C882D9}"/>
              </a:ext>
            </a:extLst>
          </p:cNvPr>
          <p:cNvSpPr/>
          <p:nvPr/>
        </p:nvSpPr>
        <p:spPr>
          <a:xfrm>
            <a:off x="4312735" y="1692399"/>
            <a:ext cx="351693" cy="311499"/>
          </a:xfrm>
          <a:prstGeom prst="hept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endParaRPr lang="en-HK" dirty="0"/>
          </a:p>
        </p:txBody>
      </p:sp>
      <p:sp>
        <p:nvSpPr>
          <p:cNvPr id="23" name="Heptagon 22">
            <a:extLst>
              <a:ext uri="{FF2B5EF4-FFF2-40B4-BE49-F238E27FC236}">
                <a16:creationId xmlns:a16="http://schemas.microsoft.com/office/drawing/2014/main" id="{A42C69B0-1E7F-407A-834B-7CADCD9AA533}"/>
              </a:ext>
            </a:extLst>
          </p:cNvPr>
          <p:cNvSpPr/>
          <p:nvPr/>
        </p:nvSpPr>
        <p:spPr>
          <a:xfrm>
            <a:off x="5890752" y="1692399"/>
            <a:ext cx="351693" cy="311499"/>
          </a:xfrm>
          <a:prstGeom prst="hept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n-HK" dirty="0"/>
          </a:p>
        </p:txBody>
      </p:sp>
      <p:sp>
        <p:nvSpPr>
          <p:cNvPr id="24" name="Heptagon 23">
            <a:extLst>
              <a:ext uri="{FF2B5EF4-FFF2-40B4-BE49-F238E27FC236}">
                <a16:creationId xmlns:a16="http://schemas.microsoft.com/office/drawing/2014/main" id="{04F581BE-B5B2-43A8-B933-0C4B9EB66F13}"/>
              </a:ext>
            </a:extLst>
          </p:cNvPr>
          <p:cNvSpPr/>
          <p:nvPr/>
        </p:nvSpPr>
        <p:spPr>
          <a:xfrm>
            <a:off x="10354444" y="1692399"/>
            <a:ext cx="901499" cy="311499"/>
          </a:xfrm>
          <a:prstGeom prst="hept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4,5</a:t>
            </a:r>
            <a:endParaRPr lang="en-HK" dirty="0"/>
          </a:p>
        </p:txBody>
      </p:sp>
      <p:sp>
        <p:nvSpPr>
          <p:cNvPr id="25" name="Heptagon 24">
            <a:extLst>
              <a:ext uri="{FF2B5EF4-FFF2-40B4-BE49-F238E27FC236}">
                <a16:creationId xmlns:a16="http://schemas.microsoft.com/office/drawing/2014/main" id="{8B1DE0E0-A4FB-457B-9052-47E36146AC4E}"/>
              </a:ext>
            </a:extLst>
          </p:cNvPr>
          <p:cNvSpPr/>
          <p:nvPr/>
        </p:nvSpPr>
        <p:spPr>
          <a:xfrm>
            <a:off x="5176727" y="3844811"/>
            <a:ext cx="351693" cy="311499"/>
          </a:xfrm>
          <a:prstGeom prst="hept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endParaRPr lang="en-HK" dirty="0"/>
          </a:p>
        </p:txBody>
      </p:sp>
      <p:sp>
        <p:nvSpPr>
          <p:cNvPr id="26" name="Heptagon 25">
            <a:extLst>
              <a:ext uri="{FF2B5EF4-FFF2-40B4-BE49-F238E27FC236}">
                <a16:creationId xmlns:a16="http://schemas.microsoft.com/office/drawing/2014/main" id="{085BC645-D3B2-4EB1-961C-4626C4C47112}"/>
              </a:ext>
            </a:extLst>
          </p:cNvPr>
          <p:cNvSpPr/>
          <p:nvPr/>
        </p:nvSpPr>
        <p:spPr>
          <a:xfrm>
            <a:off x="8118425" y="3814341"/>
            <a:ext cx="351693" cy="311499"/>
          </a:xfrm>
          <a:prstGeom prst="hept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en-HK" dirty="0"/>
          </a:p>
        </p:txBody>
      </p:sp>
      <p:grpSp>
        <p:nvGrpSpPr>
          <p:cNvPr id="27" name="Group 26">
            <a:extLst>
              <a:ext uri="{FF2B5EF4-FFF2-40B4-BE49-F238E27FC236}">
                <a16:creationId xmlns:a16="http://schemas.microsoft.com/office/drawing/2014/main" id="{0CEEFD94-BB89-4F96-9F4A-36E40B1C1C3E}"/>
              </a:ext>
            </a:extLst>
          </p:cNvPr>
          <p:cNvGrpSpPr/>
          <p:nvPr/>
        </p:nvGrpSpPr>
        <p:grpSpPr>
          <a:xfrm>
            <a:off x="8817036" y="1886732"/>
            <a:ext cx="1148688" cy="1525643"/>
            <a:chOff x="-2872378" y="-868633"/>
            <a:chExt cx="5623858" cy="6313540"/>
          </a:xfrm>
        </p:grpSpPr>
        <p:pic>
          <p:nvPicPr>
            <p:cNvPr id="28" name="Picture 27" descr="A screenshot of a cell phone&#10;&#10;Description automatically generated">
              <a:extLst>
                <a:ext uri="{FF2B5EF4-FFF2-40B4-BE49-F238E27FC236}">
                  <a16:creationId xmlns:a16="http://schemas.microsoft.com/office/drawing/2014/main" id="{7FA813ED-734B-4772-89DF-D162493C5C8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2872378" y="-868633"/>
              <a:ext cx="2802806" cy="6313540"/>
            </a:xfrm>
            <a:prstGeom prst="rect">
              <a:avLst/>
            </a:prstGeom>
            <a:ln>
              <a:solidFill>
                <a:schemeClr val="tx1"/>
              </a:solidFill>
            </a:ln>
          </p:spPr>
        </p:pic>
        <p:pic>
          <p:nvPicPr>
            <p:cNvPr id="29" name="Picture 28" descr="A screenshot of a computer&#10;&#10;Description automatically generated">
              <a:extLst>
                <a:ext uri="{FF2B5EF4-FFF2-40B4-BE49-F238E27FC236}">
                  <a16:creationId xmlns:a16="http://schemas.microsoft.com/office/drawing/2014/main" id="{0EF991D0-6CE8-4F18-B77C-9614A9D3B0A7}"/>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51326" y="-868633"/>
              <a:ext cx="2802806" cy="6313540"/>
            </a:xfrm>
            <a:prstGeom prst="rect">
              <a:avLst/>
            </a:prstGeom>
            <a:ln>
              <a:solidFill>
                <a:schemeClr val="tx1"/>
              </a:solidFill>
            </a:ln>
          </p:spPr>
        </p:pic>
      </p:grpSp>
      <p:sp>
        <p:nvSpPr>
          <p:cNvPr id="30" name="Heptagon 29">
            <a:extLst>
              <a:ext uri="{FF2B5EF4-FFF2-40B4-BE49-F238E27FC236}">
                <a16:creationId xmlns:a16="http://schemas.microsoft.com/office/drawing/2014/main" id="{D84D3551-7977-48ED-BC12-BFBA1E9C77D1}"/>
              </a:ext>
            </a:extLst>
          </p:cNvPr>
          <p:cNvSpPr/>
          <p:nvPr/>
        </p:nvSpPr>
        <p:spPr>
          <a:xfrm>
            <a:off x="8367994" y="1734386"/>
            <a:ext cx="351693" cy="311499"/>
          </a:xfrm>
          <a:prstGeom prst="hept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endParaRPr lang="en-HK" dirty="0"/>
          </a:p>
        </p:txBody>
      </p:sp>
      <p:pic>
        <p:nvPicPr>
          <p:cNvPr id="31" name="Picture 30" descr="A logo for a company&#10;&#10;Description automatically generated">
            <a:extLst>
              <a:ext uri="{FF2B5EF4-FFF2-40B4-BE49-F238E27FC236}">
                <a16:creationId xmlns:a16="http://schemas.microsoft.com/office/drawing/2014/main" id="{E85E5C10-87A7-4EC5-9FE0-1F8EE7A84DC6}"/>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t="17386" b="18717"/>
          <a:stretch/>
        </p:blipFill>
        <p:spPr>
          <a:xfrm>
            <a:off x="8509390" y="91393"/>
            <a:ext cx="2090950" cy="748192"/>
          </a:xfrm>
          <a:prstGeom prst="rect">
            <a:avLst/>
          </a:prstGeom>
        </p:spPr>
      </p:pic>
    </p:spTree>
    <p:extLst>
      <p:ext uri="{BB962C8B-B14F-4D97-AF65-F5344CB8AC3E}">
        <p14:creationId xmlns:p14="http://schemas.microsoft.com/office/powerpoint/2010/main" val="2198804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257969FF-3899-55A1-32A2-100DDC05A0E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38908" y="6179240"/>
            <a:ext cx="1758629" cy="340271"/>
          </a:xfrm>
          <a:prstGeom prst="rect">
            <a:avLst/>
          </a:prstGeom>
        </p:spPr>
      </p:pic>
      <p:sp>
        <p:nvSpPr>
          <p:cNvPr id="7" name="文字方塊 6">
            <a:extLst>
              <a:ext uri="{FF2B5EF4-FFF2-40B4-BE49-F238E27FC236}">
                <a16:creationId xmlns:a16="http://schemas.microsoft.com/office/drawing/2014/main" id="{2E8686A8-CDD7-954A-467E-AC649404423B}"/>
              </a:ext>
            </a:extLst>
          </p:cNvPr>
          <p:cNvSpPr txBox="1"/>
          <p:nvPr/>
        </p:nvSpPr>
        <p:spPr>
          <a:xfrm>
            <a:off x="39756" y="6545858"/>
            <a:ext cx="2408032" cy="24622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Copyright @ 2023 HKPC All rights reserved</a:t>
            </a:r>
          </a:p>
        </p:txBody>
      </p:sp>
      <p:pic>
        <p:nvPicPr>
          <p:cNvPr id="8" name="圖片 7">
            <a:extLst>
              <a:ext uri="{FF2B5EF4-FFF2-40B4-BE49-F238E27FC236}">
                <a16:creationId xmlns:a16="http://schemas.microsoft.com/office/drawing/2014/main" id="{5FAF3C51-FB23-DF86-C226-4F464635EB4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62230" y="1712950"/>
            <a:ext cx="2580466" cy="1052475"/>
          </a:xfrm>
          <a:prstGeom prst="rect">
            <a:avLst/>
          </a:prstGeom>
        </p:spPr>
      </p:pic>
      <p:sp>
        <p:nvSpPr>
          <p:cNvPr id="2" name="文字方塊 1">
            <a:extLst>
              <a:ext uri="{FF2B5EF4-FFF2-40B4-BE49-F238E27FC236}">
                <a16:creationId xmlns:a16="http://schemas.microsoft.com/office/drawing/2014/main" id="{4654B323-4024-1F03-C3FE-F62D523C9CBC}"/>
              </a:ext>
            </a:extLst>
          </p:cNvPr>
          <p:cNvSpPr txBox="1"/>
          <p:nvPr/>
        </p:nvSpPr>
        <p:spPr>
          <a:xfrm>
            <a:off x="4697220" y="2946423"/>
            <a:ext cx="2669513" cy="784830"/>
          </a:xfrm>
          <a:prstGeom prst="rect">
            <a:avLst/>
          </a:prstGeom>
          <a:noFill/>
        </p:spPr>
        <p:txBody>
          <a:bodyPr wrap="none" rtlCol="0">
            <a:spAutoFit/>
          </a:bodyPr>
          <a:lstStyle/>
          <a:p>
            <a:r>
              <a:rPr lang="en-US" sz="4500" b="1">
                <a:solidFill>
                  <a:srgbClr val="004FFF"/>
                </a:solidFill>
                <a:latin typeface="Calibri" panose="020F0502020204030204" pitchFamily="34" charset="0"/>
                <a:cs typeface="Calibri" panose="020F0502020204030204" pitchFamily="34" charset="0"/>
              </a:rPr>
              <a:t>Thank you</a:t>
            </a:r>
          </a:p>
        </p:txBody>
      </p:sp>
      <p:sp>
        <p:nvSpPr>
          <p:cNvPr id="3" name="TextBox 2">
            <a:extLst>
              <a:ext uri="{FF2B5EF4-FFF2-40B4-BE49-F238E27FC236}">
                <a16:creationId xmlns:a16="http://schemas.microsoft.com/office/drawing/2014/main" id="{43312556-59F1-645B-FE51-2BA1393ACEC2}"/>
              </a:ext>
            </a:extLst>
          </p:cNvPr>
          <p:cNvSpPr txBox="1"/>
          <p:nvPr/>
        </p:nvSpPr>
        <p:spPr>
          <a:xfrm>
            <a:off x="3937845" y="3929189"/>
            <a:ext cx="4188261" cy="1846659"/>
          </a:xfrm>
          <a:prstGeom prst="rect">
            <a:avLst/>
          </a:prstGeom>
          <a:noFill/>
        </p:spPr>
        <p:txBody>
          <a:bodyPr wrap="none" rtlCol="0">
            <a:spAutoFit/>
          </a:bodyPr>
          <a:lstStyle/>
          <a:p>
            <a:pPr algn="ctr" fontAlgn="base"/>
            <a:r>
              <a:rPr lang="en-US" sz="2400" b="1">
                <a:solidFill>
                  <a:schemeClr val="tx1">
                    <a:lumMod val="95000"/>
                    <a:lumOff val="5000"/>
                  </a:schemeClr>
                </a:solidFill>
              </a:rPr>
              <a:t>Hong Kong Productivity Council</a:t>
            </a:r>
            <a:r>
              <a:rPr lang="en-US" sz="2400">
                <a:solidFill>
                  <a:schemeClr val="tx1">
                    <a:lumMod val="95000"/>
                    <a:lumOff val="5000"/>
                  </a:schemeClr>
                </a:solidFill>
              </a:rPr>
              <a:t>​</a:t>
            </a:r>
          </a:p>
          <a:p>
            <a:pPr algn="ctr" fontAlgn="base"/>
            <a:r>
              <a:rPr lang="zh-TW" altLang="en-US" sz="2400" b="1">
                <a:solidFill>
                  <a:schemeClr val="tx1">
                    <a:lumMod val="95000"/>
                    <a:lumOff val="5000"/>
                  </a:schemeClr>
                </a:solidFill>
                <a:latin typeface="Microsoft JhengHei" panose="020B0604030504040204" pitchFamily="34" charset="-120"/>
                <a:ea typeface="Microsoft JhengHei" panose="020B0604030504040204" pitchFamily="34" charset="-120"/>
              </a:rPr>
              <a:t>香港生產力促進局</a:t>
            </a:r>
            <a:r>
              <a:rPr lang="en-US" sz="2400">
                <a:solidFill>
                  <a:schemeClr val="tx1">
                    <a:lumMod val="95000"/>
                    <a:lumOff val="5000"/>
                  </a:schemeClr>
                </a:solidFill>
              </a:rPr>
              <a:t>​</a:t>
            </a:r>
          </a:p>
          <a:p>
            <a:pPr algn="ctr" fontAlgn="base"/>
            <a:r>
              <a:rPr lang="zh-TW" altLang="en-US">
                <a:solidFill>
                  <a:schemeClr val="tx1">
                    <a:lumMod val="95000"/>
                    <a:lumOff val="5000"/>
                  </a:schemeClr>
                </a:solidFill>
              </a:rPr>
              <a:t>​</a:t>
            </a:r>
          </a:p>
          <a:p>
            <a:pPr algn="ctr" fontAlgn="base"/>
            <a:r>
              <a:rPr lang="en-US" sz="1200">
                <a:solidFill>
                  <a:schemeClr val="tx1">
                    <a:lumMod val="95000"/>
                    <a:lumOff val="5000"/>
                  </a:schemeClr>
                </a:solidFill>
              </a:rPr>
              <a:t>HKPC Building, 78 Tat Chee Avenue, Kowloon, Hong Kong​</a:t>
            </a:r>
          </a:p>
          <a:p>
            <a:pPr algn="ctr" fontAlgn="base"/>
            <a:r>
              <a:rPr lang="zh-TW" altLang="en-US" sz="1200">
                <a:solidFill>
                  <a:schemeClr val="tx1">
                    <a:lumMod val="95000"/>
                    <a:lumOff val="5000"/>
                  </a:schemeClr>
                </a:solidFill>
                <a:latin typeface="Microsoft JhengHei" panose="020B0604030504040204" pitchFamily="34" charset="-120"/>
                <a:ea typeface="Microsoft JhengHei" panose="020B0604030504040204" pitchFamily="34" charset="-120"/>
              </a:rPr>
              <a:t>香港九龍達之路</a:t>
            </a:r>
            <a:r>
              <a:rPr lang="en-US" sz="1200">
                <a:solidFill>
                  <a:schemeClr val="tx1">
                    <a:lumMod val="95000"/>
                    <a:lumOff val="5000"/>
                  </a:schemeClr>
                </a:solidFill>
                <a:latin typeface="Microsoft JhengHei" panose="020B0604030504040204" pitchFamily="34" charset="-120"/>
                <a:ea typeface="Microsoft JhengHei" panose="020B0604030504040204" pitchFamily="34" charset="-120"/>
              </a:rPr>
              <a:t>78</a:t>
            </a:r>
            <a:r>
              <a:rPr lang="zh-TW" altLang="en-US" sz="1200">
                <a:solidFill>
                  <a:schemeClr val="tx1">
                    <a:lumMod val="95000"/>
                    <a:lumOff val="5000"/>
                  </a:schemeClr>
                </a:solidFill>
                <a:latin typeface="Microsoft JhengHei" panose="020B0604030504040204" pitchFamily="34" charset="-120"/>
                <a:ea typeface="Microsoft JhengHei" panose="020B0604030504040204" pitchFamily="34" charset="-120"/>
              </a:rPr>
              <a:t>號生產力大樓</a:t>
            </a:r>
            <a:r>
              <a:rPr lang="en-US" sz="1200">
                <a:solidFill>
                  <a:schemeClr val="tx1">
                    <a:lumMod val="95000"/>
                    <a:lumOff val="5000"/>
                  </a:schemeClr>
                </a:solidFill>
                <a:latin typeface="Microsoft JhengHei" panose="020B0604030504040204" pitchFamily="34" charset="-120"/>
                <a:ea typeface="Microsoft JhengHei" panose="020B0604030504040204" pitchFamily="34" charset="-120"/>
              </a:rPr>
              <a:t>​</a:t>
            </a:r>
          </a:p>
          <a:p>
            <a:pPr algn="ctr" fontAlgn="base"/>
            <a:r>
              <a:rPr lang="en-US" sz="1200">
                <a:solidFill>
                  <a:schemeClr val="tx1">
                    <a:lumMod val="95000"/>
                    <a:lumOff val="5000"/>
                  </a:schemeClr>
                </a:solidFill>
              </a:rPr>
              <a:t>Tel: +852 2788 5678    </a:t>
            </a:r>
            <a:r>
              <a:rPr lang="en-US" sz="1200" err="1">
                <a:solidFill>
                  <a:schemeClr val="tx1">
                    <a:lumMod val="95000"/>
                    <a:lumOff val="5000"/>
                  </a:schemeClr>
                </a:solidFill>
              </a:rPr>
              <a:t>Whatsapp</a:t>
            </a:r>
            <a:r>
              <a:rPr lang="en-US" sz="1200">
                <a:solidFill>
                  <a:schemeClr val="tx1">
                    <a:lumMod val="95000"/>
                    <a:lumOff val="5000"/>
                  </a:schemeClr>
                </a:solidFill>
              </a:rPr>
              <a:t>: +852 5283 4131​</a:t>
            </a:r>
            <a:br>
              <a:rPr lang="en-US" sz="1200">
                <a:solidFill>
                  <a:schemeClr val="tx1">
                    <a:lumMod val="95000"/>
                    <a:lumOff val="5000"/>
                  </a:schemeClr>
                </a:solidFill>
              </a:rPr>
            </a:br>
            <a:r>
              <a:rPr lang="en-US" sz="1200" err="1">
                <a:solidFill>
                  <a:schemeClr val="tx1">
                    <a:lumMod val="95000"/>
                    <a:lumOff val="5000"/>
                  </a:schemeClr>
                </a:solidFill>
              </a:rPr>
              <a:t>www.hkpc.org</a:t>
            </a:r>
            <a:endParaRPr lang="en-US" sz="1200">
              <a:solidFill>
                <a:schemeClr val="tx1">
                  <a:lumMod val="95000"/>
                  <a:lumOff val="5000"/>
                </a:schemeClr>
              </a:solidFill>
            </a:endParaRPr>
          </a:p>
        </p:txBody>
      </p:sp>
    </p:spTree>
    <p:extLst>
      <p:ext uri="{BB962C8B-B14F-4D97-AF65-F5344CB8AC3E}">
        <p14:creationId xmlns:p14="http://schemas.microsoft.com/office/powerpoint/2010/main" val="1259887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0"/>
            <a:ext cx="12189517" cy="6858001"/>
          </a:xfrm>
          <a:prstGeom prst="rect">
            <a:avLst/>
          </a:prstGeom>
        </p:spPr>
      </p:pic>
      <p:sp>
        <p:nvSpPr>
          <p:cNvPr id="6" name="Rectangle 5"/>
          <p:cNvSpPr/>
          <p:nvPr/>
        </p:nvSpPr>
        <p:spPr>
          <a:xfrm>
            <a:off x="0" y="0"/>
            <a:ext cx="1219199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33" name="Rectangle 32"/>
          <p:cNvSpPr/>
          <p:nvPr/>
        </p:nvSpPr>
        <p:spPr>
          <a:xfrm>
            <a:off x="220338" y="1594392"/>
            <a:ext cx="11751324" cy="830997"/>
          </a:xfrm>
          <a:prstGeom prst="rect">
            <a:avLst/>
          </a:prstGeom>
        </p:spPr>
        <p:txBody>
          <a:bodyPr wrap="square">
            <a:spAutoFit/>
          </a:bodyPr>
          <a:lstStyle/>
          <a:p>
            <a:pPr algn="ctr"/>
            <a:r>
              <a:rPr lang="en-US" sz="4800" b="1" dirty="0">
                <a:solidFill>
                  <a:schemeClr val="accent2">
                    <a:lumMod val="75000"/>
                  </a:schemeClr>
                </a:solidFill>
              </a:rPr>
              <a:t> </a:t>
            </a:r>
            <a:r>
              <a:rPr lang="en-US" altLang="zh-TW" sz="4800" b="1" dirty="0">
                <a:solidFill>
                  <a:schemeClr val="accent2">
                    <a:lumMod val="75000"/>
                  </a:schemeClr>
                </a:solidFill>
              </a:rPr>
              <a:t>Leveraging Mainland social media marketing</a:t>
            </a:r>
            <a:endParaRPr lang="en-HK" sz="4800" b="1" dirty="0">
              <a:solidFill>
                <a:schemeClr val="accent2">
                  <a:lumMod val="75000"/>
                </a:schemeClr>
              </a:solidFill>
            </a:endParaRPr>
          </a:p>
        </p:txBody>
      </p:sp>
      <p:sp>
        <p:nvSpPr>
          <p:cNvPr id="34" name="Rectangle 33"/>
          <p:cNvSpPr/>
          <p:nvPr/>
        </p:nvSpPr>
        <p:spPr>
          <a:xfrm>
            <a:off x="78970" y="2326974"/>
            <a:ext cx="12034058" cy="830997"/>
          </a:xfrm>
          <a:prstGeom prst="rect">
            <a:avLst/>
          </a:prstGeom>
        </p:spPr>
        <p:txBody>
          <a:bodyPr wrap="square">
            <a:spAutoFit/>
          </a:bodyPr>
          <a:lstStyle/>
          <a:p>
            <a:pPr algn="ctr"/>
            <a:r>
              <a:rPr lang="zh-TW" altLang="en-US" sz="4800" b="1" dirty="0">
                <a:solidFill>
                  <a:schemeClr val="accent2">
                    <a:lumMod val="75000"/>
                  </a:schemeClr>
                </a:solidFill>
              </a:rPr>
              <a:t>中國內地社交媒體營銷策略</a:t>
            </a:r>
            <a:endParaRPr lang="en-US" sz="4800" b="1" dirty="0">
              <a:solidFill>
                <a:schemeClr val="accent2">
                  <a:lumMod val="75000"/>
                </a:schemeClr>
              </a:solidFill>
            </a:endParaRPr>
          </a:p>
        </p:txBody>
      </p:sp>
      <p:sp>
        <p:nvSpPr>
          <p:cNvPr id="14" name="Rectangle 13"/>
          <p:cNvSpPr/>
          <p:nvPr/>
        </p:nvSpPr>
        <p:spPr>
          <a:xfrm>
            <a:off x="419844" y="3391856"/>
            <a:ext cx="11352313" cy="1077218"/>
          </a:xfrm>
          <a:prstGeom prst="rect">
            <a:avLst/>
          </a:prstGeom>
        </p:spPr>
        <p:txBody>
          <a:bodyPr wrap="square">
            <a:spAutoFit/>
          </a:bodyPr>
          <a:lstStyle/>
          <a:p>
            <a:pPr algn="ctr"/>
            <a:r>
              <a:rPr lang="en-US" sz="3200" b="1" dirty="0">
                <a:solidFill>
                  <a:schemeClr val="accent2">
                    <a:lumMod val="75000"/>
                  </a:schemeClr>
                </a:solidFill>
              </a:rPr>
              <a:t> </a:t>
            </a:r>
            <a:r>
              <a:rPr lang="en-US" sz="2400" b="1" kern="0" dirty="0">
                <a:solidFill>
                  <a:schemeClr val="accent2">
                    <a:lumMod val="75000"/>
                  </a:schemeClr>
                </a:solidFill>
                <a:latin typeface="微軟正黑體" panose="020B0604030504040204" pitchFamily="34" charset="-120"/>
                <a:ea typeface="微軟正黑體" panose="020B0604030504040204" pitchFamily="34" charset="-120"/>
              </a:rPr>
              <a:t>Simon Zou, Founder and Chief Designer of </a:t>
            </a:r>
            <a:r>
              <a:rPr lang="en-HK" sz="2400" b="1" kern="0" dirty="0">
                <a:solidFill>
                  <a:schemeClr val="accent2">
                    <a:lumMod val="75000"/>
                  </a:schemeClr>
                </a:solidFill>
                <a:latin typeface="微軟正黑體" panose="020B0604030504040204" pitchFamily="34" charset="-120"/>
                <a:ea typeface="微軟正黑體" panose="020B0604030504040204" pitchFamily="34" charset="-120"/>
              </a:rPr>
              <a:t>ZOU Design</a:t>
            </a:r>
            <a:endParaRPr lang="en-US" dirty="0"/>
          </a:p>
          <a:p>
            <a:pPr algn="ctr"/>
            <a:r>
              <a:rPr lang="zh-TW" altLang="en-US" dirty="0"/>
              <a:t> </a:t>
            </a:r>
            <a:r>
              <a:rPr lang="zh-TW" altLang="en-US" sz="3200" kern="100" dirty="0">
                <a:solidFill>
                  <a:schemeClr val="accent2">
                    <a:lumMod val="75000"/>
                  </a:schemeClr>
                </a:solidFill>
                <a:latin typeface="微軟正黑體" panose="020B0604030504040204" pitchFamily="34" charset="-120"/>
                <a:ea typeface="微軟正黑體" panose="020B0604030504040204" pitchFamily="34" charset="-120"/>
              </a:rPr>
              <a:t>深圳市設際鄒工業設計有限公司創始人</a:t>
            </a:r>
            <a:r>
              <a:rPr lang="en-US" altLang="zh-TW" sz="3200" kern="100" dirty="0">
                <a:solidFill>
                  <a:schemeClr val="accent2">
                    <a:lumMod val="75000"/>
                  </a:schemeClr>
                </a:solidFill>
                <a:latin typeface="微軟正黑體" panose="020B0604030504040204" pitchFamily="34" charset="-120"/>
                <a:ea typeface="微軟正黑體" panose="020B0604030504040204" pitchFamily="34" charset="-120"/>
              </a:rPr>
              <a:t>/ </a:t>
            </a:r>
            <a:r>
              <a:rPr lang="zh-TW" altLang="en-US" sz="3200" kern="100" dirty="0">
                <a:solidFill>
                  <a:schemeClr val="accent2">
                    <a:lumMod val="75000"/>
                  </a:schemeClr>
                </a:solidFill>
                <a:latin typeface="微軟正黑體" panose="020B0604030504040204" pitchFamily="34" charset="-120"/>
                <a:ea typeface="微軟正黑體" panose="020B0604030504040204" pitchFamily="34" charset="-120"/>
              </a:rPr>
              <a:t>總設計師 鄒鎮孟先生</a:t>
            </a:r>
            <a:r>
              <a:rPr lang="en-GB" sz="3200" kern="100" dirty="0">
                <a:solidFill>
                  <a:schemeClr val="accent2">
                    <a:lumMod val="75000"/>
                  </a:schemeClr>
                </a:solidFill>
                <a:latin typeface="微軟正黑體" panose="020B0604030504040204" pitchFamily="34" charset="-120"/>
                <a:ea typeface="微軟正黑體" panose="020B0604030504040204" pitchFamily="34" charset="-120"/>
              </a:rPr>
              <a:t> </a:t>
            </a:r>
            <a:endParaRPr lang="en-HK" sz="3200" kern="100" dirty="0">
              <a:solidFill>
                <a:schemeClr val="accent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09046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图像" descr="图像"/>
          <p:cNvPicPr>
            <a:picLocks noChangeAspect="1"/>
          </p:cNvPicPr>
          <p:nvPr/>
        </p:nvPicPr>
        <p:blipFill>
          <a:blip r:embed="rId2"/>
          <a:stretch>
            <a:fillRect/>
          </a:stretch>
        </p:blipFill>
        <p:spPr>
          <a:xfrm>
            <a:off x="-1" y="0"/>
            <a:ext cx="12192001" cy="6858000"/>
          </a:xfrm>
          <a:prstGeom prst="rect">
            <a:avLst/>
          </a:prstGeom>
          <a:ln w="12700">
            <a:miter lim="400000"/>
            <a:headEnd/>
            <a:tailEnd/>
          </a:ln>
        </p:spPr>
      </p:pic>
    </p:spTree>
    <p:extLst>
      <p:ext uri="{BB962C8B-B14F-4D97-AF65-F5344CB8AC3E}">
        <p14:creationId xmlns:p14="http://schemas.microsoft.com/office/powerpoint/2010/main" val="97460022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 name="图像" descr="图像"/>
          <p:cNvPicPr>
            <a:picLocks noChangeAspect="1"/>
          </p:cNvPicPr>
          <p:nvPr/>
        </p:nvPicPr>
        <p:blipFill>
          <a:blip r:embed="rId2"/>
          <a:stretch>
            <a:fillRect/>
          </a:stretch>
        </p:blipFill>
        <p:spPr>
          <a:xfrm>
            <a:off x="7392" y="-5844"/>
            <a:ext cx="12192001" cy="6858001"/>
          </a:xfrm>
          <a:prstGeom prst="rect">
            <a:avLst/>
          </a:prstGeom>
          <a:ln w="12700">
            <a:miter lim="400000"/>
            <a:headEnd/>
            <a:tailEnd/>
          </a:ln>
        </p:spPr>
      </p:pic>
    </p:spTree>
    <p:extLst>
      <p:ext uri="{BB962C8B-B14F-4D97-AF65-F5344CB8AC3E}">
        <p14:creationId xmlns:p14="http://schemas.microsoft.com/office/powerpoint/2010/main" val="43606330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地图.jpg" descr="地图.jpg"/>
          <p:cNvPicPr>
            <a:picLocks noChangeAspect="1"/>
          </p:cNvPicPr>
          <p:nvPr/>
        </p:nvPicPr>
        <p:blipFill>
          <a:blip r:embed="rId2"/>
          <a:stretch>
            <a:fillRect/>
          </a:stretch>
        </p:blipFill>
        <p:spPr>
          <a:xfrm>
            <a:off x="0" y="127"/>
            <a:ext cx="12192000" cy="6857747"/>
          </a:xfrm>
          <a:prstGeom prst="rect">
            <a:avLst/>
          </a:prstGeom>
          <a:ln w="12700">
            <a:miter lim="400000"/>
            <a:headEnd/>
            <a:tailEnd/>
          </a:ln>
        </p:spPr>
      </p:pic>
    </p:spTree>
    <p:extLst>
      <p:ext uri="{BB962C8B-B14F-4D97-AF65-F5344CB8AC3E}">
        <p14:creationId xmlns:p14="http://schemas.microsoft.com/office/powerpoint/2010/main" val="223100227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图像" descr="图像"/>
          <p:cNvPicPr>
            <a:picLocks noChangeAspect="1"/>
          </p:cNvPicPr>
          <p:nvPr/>
        </p:nvPicPr>
        <p:blipFill>
          <a:blip r:embed="rId2"/>
          <a:stretch>
            <a:fillRect/>
          </a:stretch>
        </p:blipFill>
        <p:spPr>
          <a:xfrm>
            <a:off x="-12612" y="-5844"/>
            <a:ext cx="12192001" cy="6858001"/>
          </a:xfrm>
          <a:prstGeom prst="rect">
            <a:avLst/>
          </a:prstGeom>
          <a:ln w="12700">
            <a:miter lim="400000"/>
            <a:headEnd/>
            <a:tailEnd/>
          </a:ln>
        </p:spPr>
      </p:pic>
    </p:spTree>
    <p:extLst>
      <p:ext uri="{BB962C8B-B14F-4D97-AF65-F5344CB8AC3E}">
        <p14:creationId xmlns:p14="http://schemas.microsoft.com/office/powerpoint/2010/main" val="349076226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图像" descr="图像"/>
          <p:cNvPicPr>
            <a:picLocks noChangeAspect="1"/>
          </p:cNvPicPr>
          <p:nvPr/>
        </p:nvPicPr>
        <p:blipFill>
          <a:blip r:embed="rId2"/>
          <a:stretch>
            <a:fillRect/>
          </a:stretch>
        </p:blipFill>
        <p:spPr>
          <a:xfrm>
            <a:off x="0" y="0"/>
            <a:ext cx="12192001" cy="6858001"/>
          </a:xfrm>
          <a:prstGeom prst="rect">
            <a:avLst/>
          </a:prstGeom>
          <a:ln w="12700">
            <a:miter lim="400000"/>
            <a:headEnd/>
            <a:tailEnd/>
          </a:ln>
        </p:spPr>
      </p:pic>
    </p:spTree>
    <p:extLst>
      <p:ext uri="{BB962C8B-B14F-4D97-AF65-F5344CB8AC3E}">
        <p14:creationId xmlns:p14="http://schemas.microsoft.com/office/powerpoint/2010/main" val="6617072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95049FE-A549-0D57-6274-6970807B925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13627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9FA501A-C994-8B7E-935D-7CE0FF9FB23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70057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文本框 4"/>
          <p:cNvSpPr txBox="1"/>
          <p:nvPr>
            <p:custDataLst>
              <p:tags r:id="rId2"/>
            </p:custDataLst>
          </p:nvPr>
        </p:nvSpPr>
        <p:spPr>
          <a:xfrm>
            <a:off x="381000" y="3603625"/>
            <a:ext cx="10654030" cy="1383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服务品牌 BRAND：东极抚远</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服务时段 TIME：2023 年</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服务内容 CONTENTS：城市品牌策划</a:t>
            </a:r>
          </a:p>
        </p:txBody>
      </p:sp>
      <p:sp>
        <p:nvSpPr>
          <p:cNvPr id="3" name="文本框 2"/>
          <p:cNvSpPr txBox="1"/>
          <p:nvPr>
            <p:custDataLst>
              <p:tags r:id="rId3"/>
            </p:custDataLst>
          </p:nvPr>
        </p:nvSpPr>
        <p:spPr>
          <a:xfrm>
            <a:off x="381000" y="1724025"/>
            <a:ext cx="10654030" cy="14452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案例</a:t>
            </a:r>
            <a:r>
              <a:rPr kumimoji="0" lang="en-US" altLang="zh-CN" sz="88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88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抚远城市品牌</a:t>
            </a:r>
          </a:p>
        </p:txBody>
      </p:sp>
      <p:sp>
        <p:nvSpPr>
          <p:cNvPr id="6"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86682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6985" y="2190750"/>
            <a:ext cx="12185650" cy="244348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1565275" y="2834005"/>
            <a:ext cx="9624695" cy="101219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如何做⼀个城市品牌？</a:t>
            </a:r>
          </a:p>
        </p:txBody>
      </p:sp>
      <p:sp>
        <p:nvSpPr>
          <p:cNvPr id="5" name="文本框 4"/>
          <p:cNvSpPr txBox="1"/>
          <p:nvPr>
            <p:custDataLst>
              <p:tags r:id="rId3"/>
            </p:custDataLst>
          </p:nvPr>
        </p:nvSpPr>
        <p:spPr>
          <a:xfrm>
            <a:off x="12563475" y="3832225"/>
            <a:ext cx="4064000" cy="147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上半年，继贵州、淄博、天津⽕了之后，城市品牌的概念再次被提及与热议。城市管理者也已经把</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“品牌经营”作为城市管理的⼀种新⽅式。</a:t>
            </a:r>
          </a:p>
        </p:txBody>
      </p:sp>
      <p:sp>
        <p:nvSpPr>
          <p:cNvPr id="6"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723283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27760" y="2153285"/>
            <a:ext cx="406400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STEP1  </a:t>
            </a:r>
            <a:r>
              <a:rPr kumimoji="0" lang="zh-CN" altLang="en-US" sz="2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明确目的</a:t>
            </a:r>
          </a:p>
        </p:txBody>
      </p:sp>
      <p:sp>
        <p:nvSpPr>
          <p:cNvPr id="5" name="文本框 4"/>
          <p:cNvSpPr txBox="1"/>
          <p:nvPr/>
        </p:nvSpPr>
        <p:spPr>
          <a:xfrm>
            <a:off x="1127760" y="2647315"/>
            <a:ext cx="6844665"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sym typeface="+mn-ea"/>
              </a:rPr>
              <a:t>先有⽬的，才有过程。以终为始，是设际邹的核⼼⽅法。</a:t>
            </a:r>
          </a:p>
        </p:txBody>
      </p:sp>
      <p:sp>
        <p:nvSpPr>
          <p:cNvPr id="6" name="文本框 5"/>
          <p:cNvSpPr txBox="1"/>
          <p:nvPr/>
        </p:nvSpPr>
        <p:spPr>
          <a:xfrm>
            <a:off x="1127760" y="3214370"/>
            <a:ext cx="406400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STEP2  </a:t>
            </a:r>
            <a:r>
              <a:rPr kumimoji="0" lang="zh-CN" altLang="en-US" sz="2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sym typeface="+mn-ea"/>
              </a:rPr>
              <a:t>梳理资源禀赋</a:t>
            </a:r>
          </a:p>
        </p:txBody>
      </p:sp>
      <p:sp>
        <p:nvSpPr>
          <p:cNvPr id="7" name="文本框 6"/>
          <p:cNvSpPr txBox="1"/>
          <p:nvPr/>
        </p:nvSpPr>
        <p:spPr>
          <a:xfrm>
            <a:off x="1127760" y="3708400"/>
            <a:ext cx="9733915"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所谓“靠⼭吃⼭，靠海吃海”，⼀个城市的资源禀赋，通常决定了⼀个城市的战略发展⽅向。</a:t>
            </a:r>
          </a:p>
        </p:txBody>
      </p:sp>
      <p:sp>
        <p:nvSpPr>
          <p:cNvPr id="8" name="文本框 7"/>
          <p:cNvSpPr txBox="1"/>
          <p:nvPr/>
        </p:nvSpPr>
        <p:spPr>
          <a:xfrm>
            <a:off x="1127760" y="4293870"/>
            <a:ext cx="406400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STEP3  </a:t>
            </a:r>
            <a:r>
              <a:rPr kumimoji="0" lang="zh-CN" altLang="en-US" sz="2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sym typeface="+mn-ea"/>
              </a:rPr>
              <a:t>⾏动召唤</a:t>
            </a:r>
          </a:p>
        </p:txBody>
      </p:sp>
      <p:sp>
        <p:nvSpPr>
          <p:cNvPr id="9" name="文本框 8"/>
          <p:cNvSpPr txBox="1"/>
          <p:nvPr/>
        </p:nvSpPr>
        <p:spPr>
          <a:xfrm>
            <a:off x="1127760" y="4787900"/>
            <a:ext cx="917448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sym typeface="+mn-ea"/>
              </a:rPr>
              <a:t>品牌的任何⾏动，就是为了促进销售、增加消费。花样再多，不是为了让消费者拍⼿叫好，⽽是让消费者⾏动。</a:t>
            </a:r>
          </a:p>
        </p:txBody>
      </p:sp>
      <p:sp>
        <p:nvSpPr>
          <p:cNvPr id="11" name="文本框 10"/>
          <p:cNvSpPr txBox="1"/>
          <p:nvPr>
            <p:custDataLst>
              <p:tags r:id="rId2"/>
            </p:custDataLst>
          </p:nvPr>
        </p:nvSpPr>
        <p:spPr>
          <a:xfrm>
            <a:off x="12693650" y="362585"/>
            <a:ext cx="5624830" cy="203009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第⼀步，明确⽬的。</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先有⽬的，才有过程。以终为始，是设际邹的核⼼⽅法。有的城市，做品牌是为了吸引⼈才，就如“来了就是深圳⼈”；有的是为了促进旅游，好⽐“⻛花雪⽉，⾃在⼤理”、“东⽅⼩巴黎，美丽哈尔滨”；还有的是为了招商引资，“携⼿通州新城，并肩天下商机”......</a:t>
            </a:r>
          </a:p>
        </p:txBody>
      </p:sp>
      <p:sp>
        <p:nvSpPr>
          <p:cNvPr id="12" name="文本框 11"/>
          <p:cNvSpPr txBox="1"/>
          <p:nvPr>
            <p:custDataLst>
              <p:tags r:id="rId3"/>
            </p:custDataLst>
          </p:nvPr>
        </p:nvSpPr>
        <p:spPr>
          <a:xfrm>
            <a:off x="12737465" y="2590800"/>
            <a:ext cx="5382895" cy="28613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第⼆步，梳理资源禀赋。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所谓“靠⼭吃⼭，靠海吃海”，⼀个城市的资源禀赋，通常决定了⼀个城市的战略发展⽅向。⽐如改⾰开放政策与⾹港的优势造就了深圳的经济特区；⼗三朝古都造就了⻄安的旅游业；⻓三⻆⼤运河造就了扬州的商贸运输；巨头的⼊驻造就了杭州的直播电商；依托珠三⻆经济发达城市造就了东莞的制造业。就如每个⼈在⾃我介绍的时候，都会放⼤⾃⼰的优点。城市也⼀样，⽴⾜资源禀赋，才能发挥出⽐较优势。</a:t>
            </a:r>
          </a:p>
        </p:txBody>
      </p:sp>
      <p:sp>
        <p:nvSpPr>
          <p:cNvPr id="13" name="文本框 12"/>
          <p:cNvSpPr txBox="1"/>
          <p:nvPr>
            <p:custDataLst>
              <p:tags r:id="rId4"/>
            </p:custDataLst>
          </p:nvPr>
        </p:nvSpPr>
        <p:spPr>
          <a:xfrm>
            <a:off x="12775565" y="5708650"/>
            <a:ext cx="5467350" cy="1753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第三步，⾏动召唤。</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品牌的任何⾏动，就是为了促进销售、增加消费。花样再多，不是为了让消费者拍⼿叫好，⽽是让消费者⾏动。所以如何切⼊消费者视⻆，给他们⼀个必须要来这个城市的理由，是重要的临⻔⼀脚。让他们听了就想来，来了还想来，不仅⾃⼰来，还会推荐别⼈来。</a:t>
            </a:r>
          </a:p>
        </p:txBody>
      </p:sp>
      <p:sp>
        <p:nvSpPr>
          <p:cNvPr id="14" name="文本框 13"/>
          <p:cNvSpPr txBox="1"/>
          <p:nvPr/>
        </p:nvSpPr>
        <p:spPr>
          <a:xfrm>
            <a:off x="1127760" y="851535"/>
            <a:ext cx="8568055" cy="7683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设际邹城市品牌策略三步法</a:t>
            </a:r>
          </a:p>
        </p:txBody>
      </p:sp>
      <p:sp>
        <p:nvSpPr>
          <p:cNvPr id="2"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951308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00" y="-12700"/>
            <a:ext cx="12274550" cy="114935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 name="文本框 1"/>
          <p:cNvSpPr txBox="1"/>
          <p:nvPr/>
        </p:nvSpPr>
        <p:spPr>
          <a:xfrm>
            <a:off x="755650" y="2266950"/>
            <a:ext cx="9378315" cy="31877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1、确定城市品牌定位</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2、打造城市品牌⼝号</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3、设计城市品牌的象征符号</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4、打造城市超级⻆⾊</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5、设计城市的传播媒体</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6、如何巩固城市品牌</a:t>
            </a:r>
          </a:p>
        </p:txBody>
      </p:sp>
      <p:sp>
        <p:nvSpPr>
          <p:cNvPr id="3" name="文本框 2"/>
          <p:cNvSpPr txBox="1"/>
          <p:nvPr/>
        </p:nvSpPr>
        <p:spPr>
          <a:xfrm>
            <a:off x="362585" y="270193"/>
            <a:ext cx="11700510"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从6 个⽅⾯解析抚远案例，讲述设际邹如何建⽴城市品牌</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257784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667f213c2a9174aab1a5283e99d899"/>
          <p:cNvPicPr>
            <a:picLocks noChangeAspect="1"/>
          </p:cNvPicPr>
          <p:nvPr/>
        </p:nvPicPr>
        <p:blipFill>
          <a:blip r:embed="rId6">
            <a:lum contrast="6000"/>
          </a:blip>
          <a:stretch>
            <a:fillRect/>
          </a:stretch>
        </p:blipFill>
        <p:spPr>
          <a:xfrm>
            <a:off x="3810" y="6350"/>
            <a:ext cx="12192000" cy="6858000"/>
          </a:xfrm>
          <a:prstGeom prst="rect">
            <a:avLst/>
          </a:prstGeom>
        </p:spPr>
      </p:pic>
      <p:cxnSp>
        <p:nvCxnSpPr>
          <p:cNvPr id="10" name="0_4"/>
          <p:cNvCxnSpPr/>
          <p:nvPr/>
        </p:nvCxnSpPr>
        <p:spPr>
          <a:xfrm>
            <a:off x="7870116" y="3182585"/>
            <a:ext cx="959130" cy="755630"/>
          </a:xfrm>
          <a:prstGeom prst="line">
            <a:avLst/>
          </a:prstGeom>
          <a:ln w="12700">
            <a:solidFill>
              <a:schemeClr val="bg1">
                <a:alpha val="41000"/>
              </a:schemeClr>
            </a:solidFill>
          </a:ln>
        </p:spPr>
        <p:style>
          <a:lnRef idx="1">
            <a:schemeClr val="accent6"/>
          </a:lnRef>
          <a:fillRef idx="0">
            <a:schemeClr val="accent6"/>
          </a:fillRef>
          <a:effectRef idx="0">
            <a:schemeClr val="accent6"/>
          </a:effectRef>
          <a:fontRef idx="minor">
            <a:schemeClr val="tx1"/>
          </a:fontRef>
        </p:style>
      </p:cxnSp>
      <p:cxnSp>
        <p:nvCxnSpPr>
          <p:cNvPr id="17" name="0_5"/>
          <p:cNvCxnSpPr/>
          <p:nvPr/>
        </p:nvCxnSpPr>
        <p:spPr>
          <a:xfrm>
            <a:off x="3032562" y="2088867"/>
            <a:ext cx="959130" cy="755630"/>
          </a:xfrm>
          <a:prstGeom prst="line">
            <a:avLst/>
          </a:prstGeom>
          <a:ln w="12700">
            <a:solidFill>
              <a:schemeClr val="bg1">
                <a:alpha val="41000"/>
              </a:schemeClr>
            </a:solidFill>
          </a:ln>
        </p:spPr>
        <p:style>
          <a:lnRef idx="1">
            <a:schemeClr val="accent6"/>
          </a:lnRef>
          <a:fillRef idx="0">
            <a:schemeClr val="accent6"/>
          </a:fillRef>
          <a:effectRef idx="0">
            <a:schemeClr val="accent6"/>
          </a:effectRef>
          <a:fontRef idx="minor">
            <a:schemeClr val="tx1"/>
          </a:fontRef>
        </p:style>
      </p:cxnSp>
      <p:sp>
        <p:nvSpPr>
          <p:cNvPr id="5" name="文本框 4"/>
          <p:cNvSpPr txBox="1"/>
          <p:nvPr>
            <p:custDataLst>
              <p:tags r:id="rId1"/>
            </p:custDataLst>
          </p:nvPr>
        </p:nvSpPr>
        <p:spPr>
          <a:xfrm>
            <a:off x="-179070" y="966470"/>
            <a:ext cx="12611735" cy="13220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0" b="1" i="0" u="none" strike="noStrike" kern="1200" cap="none" spc="0" normalizeH="0" baseline="0" noProof="0">
                <a:ln>
                  <a:noFill/>
                </a:ln>
                <a:solidFill>
                  <a:srgbClr val="FAFAFA"/>
                </a:solidFill>
                <a:effectLst/>
                <a:uLnTx/>
                <a:uFillTx/>
                <a:latin typeface="思源黑体 CN Heavy" panose="020B0A00000000000000" charset="-122"/>
                <a:ea typeface="思源黑体 CN Heavy" panose="020B0A00000000000000" charset="-122"/>
                <a:cs typeface="微软雅黑" panose="020B0503020204020204" charset="-122"/>
              </a:rPr>
              <a:t>项目背景</a:t>
            </a:r>
          </a:p>
        </p:txBody>
      </p:sp>
      <p:sp>
        <p:nvSpPr>
          <p:cNvPr id="3" name="文本框 2"/>
          <p:cNvSpPr txBox="1"/>
          <p:nvPr>
            <p:custDataLst>
              <p:tags r:id="rId2"/>
            </p:custDataLst>
          </p:nvPr>
        </p:nvSpPr>
        <p:spPr>
          <a:xfrm>
            <a:off x="1019810" y="2503805"/>
            <a:ext cx="10389235" cy="21228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FAFAFA"/>
                </a:solidFill>
                <a:effectLst/>
                <a:uLnTx/>
                <a:uFillTx/>
                <a:latin typeface="思源黑体 CN Medium" panose="020B0600000000000000" charset="-122"/>
                <a:ea typeface="思源黑体 CN Medium" panose="020B0600000000000000" charset="-122"/>
                <a:cs typeface="思源黑体 CN Medium" panose="020B0600000000000000" charset="-122"/>
              </a:rPr>
              <a:t>抚远地处黑龙江省东北部，黑龙江、乌苏里江交汇的三角地带，东、北两面与俄罗斯隔乌苏里江、黑龙江相望，为低平辽阔的沉降平原，属寒温带大陆性季风气候。抚远是中国陆地最东端的县级行政区，是最早将太阳迎进祖国的地方，素有</a:t>
            </a:r>
            <a:r>
              <a:rPr kumimoji="0" sz="2400" b="0" i="0" u="none" strike="noStrike" kern="1200" cap="none" spc="0" normalizeH="0" baseline="0" noProof="0">
                <a:ln>
                  <a:noFill/>
                </a:ln>
                <a:solidFill>
                  <a:srgbClr val="FAFAFA"/>
                </a:solidFill>
                <a:effectLst/>
                <a:uLnTx/>
                <a:uFillTx/>
                <a:latin typeface="思源黑体 CN Medium" panose="020B0600000000000000" charset="-122"/>
                <a:ea typeface="思源黑体 CN Medium" panose="020B0600000000000000" charset="-122"/>
                <a:cs typeface="思源黑体 CN Medium" panose="020B0600000000000000" charset="-122"/>
              </a:rPr>
              <a:t>“华夏东极”</a:t>
            </a:r>
            <a:r>
              <a:rPr kumimoji="0" sz="1800" b="0" i="0" u="none" strike="noStrike" kern="1200" cap="none" spc="0" normalizeH="0" baseline="0" noProof="0">
                <a:ln>
                  <a:noFill/>
                </a:ln>
                <a:solidFill>
                  <a:srgbClr val="FAFAFA"/>
                </a:solidFill>
                <a:effectLst/>
                <a:uLnTx/>
                <a:uFillTx/>
                <a:latin typeface="思源黑体 CN Medium" panose="020B0600000000000000" charset="-122"/>
                <a:ea typeface="思源黑体 CN Medium" panose="020B0600000000000000" charset="-122"/>
                <a:cs typeface="思源黑体 CN Medium" panose="020B0600000000000000" charset="-122"/>
              </a:rPr>
              <a:t>和“</a:t>
            </a:r>
            <a:r>
              <a:rPr kumimoji="0" sz="2400" b="0" i="0" u="none" strike="noStrike" kern="1200" cap="none" spc="0" normalizeH="0" baseline="0" noProof="0">
                <a:ln>
                  <a:noFill/>
                </a:ln>
                <a:solidFill>
                  <a:srgbClr val="FAFAFA"/>
                </a:solidFill>
                <a:effectLst/>
                <a:uLnTx/>
                <a:uFillTx/>
                <a:latin typeface="思源黑体 CN Medium" panose="020B0600000000000000" charset="-122"/>
                <a:ea typeface="思源黑体 CN Medium" panose="020B0600000000000000" charset="-122"/>
                <a:cs typeface="思源黑体 CN Medium" panose="020B0600000000000000" charset="-122"/>
              </a:rPr>
              <a:t>东方第一城”</a:t>
            </a:r>
            <a:r>
              <a:rPr kumimoji="0" sz="1800" b="0" i="0" u="none" strike="noStrike" kern="1200" cap="none" spc="0" normalizeH="0" baseline="0" noProof="0">
                <a:ln>
                  <a:noFill/>
                </a:ln>
                <a:solidFill>
                  <a:srgbClr val="FAFAFA"/>
                </a:solidFill>
                <a:effectLst/>
                <a:uLnTx/>
                <a:uFillTx/>
                <a:latin typeface="思源黑体 CN Medium" panose="020B0600000000000000" charset="-122"/>
                <a:ea typeface="思源黑体 CN Medium" panose="020B0600000000000000" charset="-122"/>
                <a:cs typeface="思源黑体 CN Medium" panose="020B0600000000000000" charset="-122"/>
              </a:rPr>
              <a:t>之美誉。</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AFAFA"/>
              </a:solidFill>
              <a:effectLst/>
              <a:uLnTx/>
              <a:uFillTx/>
              <a:latin typeface="思源黑体 CN Medium" panose="020B0600000000000000" charset="-122"/>
              <a:ea typeface="思源黑体 CN Medium" panose="020B0600000000000000" charset="-122"/>
              <a:cs typeface="思源黑体 CN Medium" panose="020B0600000000000000"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FAFAFA"/>
                </a:solidFill>
                <a:effectLst/>
                <a:uLnTx/>
                <a:uFillTx/>
                <a:latin typeface="思源黑体 CN Medium" panose="020B0600000000000000" charset="-122"/>
                <a:ea typeface="思源黑体 CN Medium" panose="020B0600000000000000" charset="-122"/>
                <a:cs typeface="思源黑体 CN Medium" panose="020B0600000000000000" charset="-122"/>
              </a:rPr>
              <a:t>其地广人稀，畜牧业发达、旅游资源丰富，但其低效益、高耗能、低附加值的企业也较多，全市经济发展活力不足的情况仍吸需解决。恰值疫情结束，抚远必须借助“华夏东极”特色美誉，抓好旅游红利，让更多的游客走进抚远，探寻中国最东端。</a:t>
            </a:r>
          </a:p>
        </p:txBody>
      </p:sp>
      <p:sp>
        <p:nvSpPr>
          <p:cNvPr id="2"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842217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06475" y="3416300"/>
            <a:ext cx="10050780" cy="11068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提升城市的“拉客”能⼒</a:t>
            </a:r>
          </a:p>
        </p:txBody>
      </p:sp>
      <p:sp>
        <p:nvSpPr>
          <p:cNvPr id="6" name="矩形 5"/>
          <p:cNvSpPr/>
          <p:nvPr>
            <p:custDataLst>
              <p:tags r:id="rId2"/>
            </p:custDataLst>
          </p:nvPr>
        </p:nvSpPr>
        <p:spPr>
          <a:xfrm>
            <a:off x="-12700" y="-12700"/>
            <a:ext cx="12223750" cy="1689735"/>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760730" y="196215"/>
            <a:ext cx="40640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项⽬⽬的</a:t>
            </a:r>
          </a:p>
        </p:txBody>
      </p:sp>
      <p:sp>
        <p:nvSpPr>
          <p:cNvPr id="4" name="文本框 3"/>
          <p:cNvSpPr txBox="1"/>
          <p:nvPr/>
        </p:nvSpPr>
        <p:spPr>
          <a:xfrm>
            <a:off x="749935" y="818515"/>
            <a:ext cx="108794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为抚远建⽴城市品牌，希望通过我们的定位和设计，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提升抚远在⿊⻰江省和京津冀地区的知名度和价值感，最终实现 1 个⽬的</a:t>
            </a:r>
          </a:p>
        </p:txBody>
      </p:sp>
      <p:sp>
        <p:nvSpPr>
          <p:cNvPr id="2"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056277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3473450" y="-1265555"/>
            <a:ext cx="5567680" cy="126555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从</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财气</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人气</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名气</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到</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名气</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人气</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财气</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a:t>
            </a:r>
          </a:p>
        </p:txBody>
      </p:sp>
      <p:sp>
        <p:nvSpPr>
          <p:cNvPr id="20" name="圆角矩形 19"/>
          <p:cNvSpPr/>
          <p:nvPr>
            <p:custDataLst>
              <p:tags r:id="rId2"/>
            </p:custDataLst>
          </p:nvPr>
        </p:nvSpPr>
        <p:spPr>
          <a:xfrm>
            <a:off x="1627505" y="3575685"/>
            <a:ext cx="2314575" cy="1039495"/>
          </a:xfrm>
          <a:prstGeom prst="roundRect">
            <a:avLst>
              <a:gd name="adj" fmla="val 26296"/>
            </a:avLst>
          </a:prstGeom>
          <a:solidFill>
            <a:srgbClr val="CF1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srgbClr val="CF1D1B"/>
              </a:solidFill>
              <a:effectLst/>
              <a:uLnTx/>
              <a:uFillTx/>
              <a:latin typeface="Arial"/>
              <a:ea typeface="微软雅黑"/>
              <a:cs typeface="+mn-cs"/>
            </a:endParaRPr>
          </a:p>
        </p:txBody>
      </p:sp>
      <p:sp>
        <p:nvSpPr>
          <p:cNvPr id="7" name="文本框 6"/>
          <p:cNvSpPr txBox="1"/>
          <p:nvPr>
            <p:custDataLst>
              <p:tags r:id="rId3"/>
            </p:custDataLst>
          </p:nvPr>
        </p:nvSpPr>
        <p:spPr>
          <a:xfrm>
            <a:off x="1985010" y="3704590"/>
            <a:ext cx="1600200" cy="781685"/>
          </a:xfrm>
          <a:prstGeom prst="rect">
            <a:avLst/>
          </a:prstGeom>
          <a:noFill/>
          <a:ln w="9525">
            <a:noFill/>
          </a:ln>
        </p:spPr>
        <p:txBody>
          <a:bodyP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人气</a:t>
            </a:r>
          </a:p>
        </p:txBody>
      </p:sp>
      <p:sp>
        <p:nvSpPr>
          <p:cNvPr id="3" name="圆角矩形 2"/>
          <p:cNvSpPr/>
          <p:nvPr>
            <p:custDataLst>
              <p:tags r:id="rId4"/>
            </p:custDataLst>
          </p:nvPr>
        </p:nvSpPr>
        <p:spPr>
          <a:xfrm>
            <a:off x="5041265" y="3575685"/>
            <a:ext cx="2314575" cy="1039495"/>
          </a:xfrm>
          <a:prstGeom prst="roundRect">
            <a:avLst>
              <a:gd name="adj" fmla="val 26296"/>
            </a:avLst>
          </a:prstGeom>
          <a:solidFill>
            <a:srgbClr val="CF1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srgbClr val="CF1D1B"/>
              </a:solidFill>
              <a:effectLst/>
              <a:uLnTx/>
              <a:uFillTx/>
              <a:latin typeface="Arial"/>
              <a:ea typeface="微软雅黑"/>
              <a:cs typeface="+mn-cs"/>
            </a:endParaRPr>
          </a:p>
        </p:txBody>
      </p:sp>
      <p:sp>
        <p:nvSpPr>
          <p:cNvPr id="5" name="文本框 4"/>
          <p:cNvSpPr txBox="1"/>
          <p:nvPr>
            <p:custDataLst>
              <p:tags r:id="rId5"/>
            </p:custDataLst>
          </p:nvPr>
        </p:nvSpPr>
        <p:spPr>
          <a:xfrm>
            <a:off x="5398770" y="3704590"/>
            <a:ext cx="1600200" cy="781685"/>
          </a:xfrm>
          <a:prstGeom prst="rect">
            <a:avLst/>
          </a:prstGeom>
          <a:noFill/>
          <a:ln w="9525">
            <a:noFill/>
          </a:ln>
        </p:spPr>
        <p:txBody>
          <a:bodyP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名气</a:t>
            </a:r>
          </a:p>
        </p:txBody>
      </p:sp>
      <p:sp>
        <p:nvSpPr>
          <p:cNvPr id="6" name="圆角矩形 5"/>
          <p:cNvSpPr/>
          <p:nvPr>
            <p:custDataLst>
              <p:tags r:id="rId6"/>
            </p:custDataLst>
          </p:nvPr>
        </p:nvSpPr>
        <p:spPr>
          <a:xfrm>
            <a:off x="8397875" y="3575685"/>
            <a:ext cx="2314575" cy="1039495"/>
          </a:xfrm>
          <a:prstGeom prst="roundRect">
            <a:avLst>
              <a:gd name="adj" fmla="val 26296"/>
            </a:avLst>
          </a:prstGeom>
          <a:solidFill>
            <a:srgbClr val="CF1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srgbClr val="CF1D1B"/>
              </a:solidFill>
              <a:effectLst/>
              <a:uLnTx/>
              <a:uFillTx/>
              <a:latin typeface="Arial"/>
              <a:ea typeface="微软雅黑"/>
              <a:cs typeface="+mn-cs"/>
            </a:endParaRPr>
          </a:p>
        </p:txBody>
      </p:sp>
      <p:sp>
        <p:nvSpPr>
          <p:cNvPr id="8" name="文本框 7"/>
          <p:cNvSpPr txBox="1"/>
          <p:nvPr>
            <p:custDataLst>
              <p:tags r:id="rId7"/>
            </p:custDataLst>
          </p:nvPr>
        </p:nvSpPr>
        <p:spPr>
          <a:xfrm>
            <a:off x="8755380" y="3704590"/>
            <a:ext cx="1600200" cy="781685"/>
          </a:xfrm>
          <a:prstGeom prst="rect">
            <a:avLst/>
          </a:prstGeom>
          <a:noFill/>
          <a:ln w="9525">
            <a:noFill/>
          </a:ln>
        </p:spPr>
        <p:txBody>
          <a:bodyP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财气</a:t>
            </a:r>
          </a:p>
        </p:txBody>
      </p:sp>
      <p:sp>
        <p:nvSpPr>
          <p:cNvPr id="9" name="右箭头 8"/>
          <p:cNvSpPr/>
          <p:nvPr/>
        </p:nvSpPr>
        <p:spPr>
          <a:xfrm>
            <a:off x="4146550" y="3989070"/>
            <a:ext cx="723900" cy="260350"/>
          </a:xfrm>
          <a:prstGeom prst="rightArrow">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右箭头 9"/>
          <p:cNvSpPr/>
          <p:nvPr/>
        </p:nvSpPr>
        <p:spPr>
          <a:xfrm>
            <a:off x="7527290" y="3989070"/>
            <a:ext cx="723900" cy="260350"/>
          </a:xfrm>
          <a:prstGeom prst="rightArrow">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 name="弧形 1"/>
          <p:cNvSpPr/>
          <p:nvPr>
            <p:custDataLst>
              <p:tags r:id="rId8"/>
            </p:custDataLst>
          </p:nvPr>
        </p:nvSpPr>
        <p:spPr>
          <a:xfrm rot="2640000" flipV="1">
            <a:off x="5666740" y="553720"/>
            <a:ext cx="5031105" cy="5099685"/>
          </a:xfrm>
          <a:prstGeom prst="arc">
            <a:avLst/>
          </a:prstGeom>
          <a:ln w="41275">
            <a:solidFill>
              <a:srgbClr val="000000"/>
            </a:solidFill>
            <a:prstDash val="dash"/>
            <a:headEnd type="arrow"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弧形 10"/>
          <p:cNvSpPr/>
          <p:nvPr>
            <p:custDataLst>
              <p:tags r:id="rId9"/>
            </p:custDataLst>
          </p:nvPr>
        </p:nvSpPr>
        <p:spPr>
          <a:xfrm rot="2880000" flipV="1">
            <a:off x="1991995" y="559435"/>
            <a:ext cx="5031105" cy="5099685"/>
          </a:xfrm>
          <a:prstGeom prst="arc">
            <a:avLst/>
          </a:prstGeom>
          <a:ln w="41275">
            <a:solidFill>
              <a:srgbClr val="000000"/>
            </a:solidFill>
            <a:prstDash val="dash"/>
            <a:headEnd type="arrow"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2" name="文本框 11"/>
          <p:cNvSpPr txBox="1"/>
          <p:nvPr>
            <p:custDataLst>
              <p:tags r:id="rId10"/>
            </p:custDataLst>
          </p:nvPr>
        </p:nvSpPr>
        <p:spPr>
          <a:xfrm>
            <a:off x="1674495" y="1022350"/>
            <a:ext cx="9030970" cy="15068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⼈⽓的聚集才是经营城市的关键</a:t>
            </a:r>
            <a:r>
              <a:rPr kumimoji="0" lang="en-US" altLang="zh-CN"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⽤⼈⽓带动名⽓，名⽓带动财⽓，由此实现旅游富⺠、旅游富地，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从⽽带动整个城市的经济转动。</a:t>
            </a:r>
          </a:p>
        </p:txBody>
      </p:sp>
      <p:sp>
        <p:nvSpPr>
          <p:cNvPr id="13" name="Rectangle 6"/>
          <p:cNvSpPr/>
          <p:nvPr>
            <p:custDataLst>
              <p:tags r:id="rId1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1198881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07945" y="2524760"/>
            <a:ext cx="7315200" cy="175323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sym typeface="+mn-ea"/>
              </a:rPr>
              <a:t>⼀个冷⻔的城市，</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sym typeface="+mn-ea"/>
              </a:rPr>
              <a:t>凭什么能聚集⼈⽓呢？</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466981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811655" y="1941195"/>
            <a:ext cx="8657590" cy="230886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设际邹极点策略：</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找到你的唯一，将优势做到第一，坚持专一地做下去</a:t>
            </a:r>
          </a:p>
        </p:txBody>
      </p:sp>
      <p:sp>
        <p:nvSpPr>
          <p:cNvPr id="2" name="文本框 1"/>
          <p:cNvSpPr txBox="1"/>
          <p:nvPr/>
        </p:nvSpPr>
        <p:spPr>
          <a:xfrm>
            <a:off x="12691110" y="3174365"/>
            <a:ext cx="5012055"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找到你的唯⼀，将优势做到第⼀，坚持专⼀地做下去。这就是设际邹在研究抚远时运⽤的“极点策略”。</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1345368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809115" y="2830195"/>
            <a:ext cx="9160510" cy="82994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抚远在旅游方面有什么资源禀赋？</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787305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027910" y="2971165"/>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各种风景图片</a:t>
            </a:r>
          </a:p>
        </p:txBody>
      </p:sp>
      <p:pic>
        <p:nvPicPr>
          <p:cNvPr id="5" name="图片 4" descr="1-06"/>
          <p:cNvPicPr>
            <a:picLocks noChangeAspect="1"/>
          </p:cNvPicPr>
          <p:nvPr>
            <p:custDataLst>
              <p:tags r:id="rId2"/>
            </p:custDataLst>
          </p:nvPr>
        </p:nvPicPr>
        <p:blipFill>
          <a:blip r:embed="rId17"/>
          <a:srcRect r="51156" b="49944"/>
          <a:stretch>
            <a:fillRect/>
          </a:stretch>
        </p:blipFill>
        <p:spPr>
          <a:xfrm>
            <a:off x="6638925" y="-18415"/>
            <a:ext cx="3319145" cy="1913255"/>
          </a:xfrm>
          <a:prstGeom prst="rect">
            <a:avLst/>
          </a:prstGeom>
        </p:spPr>
      </p:pic>
      <p:pic>
        <p:nvPicPr>
          <p:cNvPr id="6" name="图片 5" descr="0"/>
          <p:cNvPicPr>
            <a:picLocks noChangeAspect="1"/>
          </p:cNvPicPr>
          <p:nvPr>
            <p:custDataLst>
              <p:tags r:id="rId3"/>
            </p:custDataLst>
          </p:nvPr>
        </p:nvPicPr>
        <p:blipFill>
          <a:blip r:embed="rId18"/>
          <a:stretch>
            <a:fillRect/>
          </a:stretch>
        </p:blipFill>
        <p:spPr>
          <a:xfrm>
            <a:off x="9940290" y="-71120"/>
            <a:ext cx="3006090" cy="2005330"/>
          </a:xfrm>
          <a:prstGeom prst="rect">
            <a:avLst/>
          </a:prstGeom>
        </p:spPr>
      </p:pic>
      <p:pic>
        <p:nvPicPr>
          <p:cNvPr id="7" name="图片 6" descr="1_画板 1"/>
          <p:cNvPicPr>
            <a:picLocks noChangeAspect="1"/>
          </p:cNvPicPr>
          <p:nvPr>
            <p:custDataLst>
              <p:tags r:id="rId4"/>
            </p:custDataLst>
          </p:nvPr>
        </p:nvPicPr>
        <p:blipFill>
          <a:blip r:embed="rId19"/>
          <a:srcRect l="12882" t="14915" r="63396" b="64090"/>
          <a:stretch>
            <a:fillRect/>
          </a:stretch>
        </p:blipFill>
        <p:spPr>
          <a:xfrm>
            <a:off x="1906270" y="5249545"/>
            <a:ext cx="3222625" cy="1608455"/>
          </a:xfrm>
          <a:prstGeom prst="rect">
            <a:avLst/>
          </a:prstGeom>
        </p:spPr>
      </p:pic>
      <p:pic>
        <p:nvPicPr>
          <p:cNvPr id="10" name="图片 9" descr="1-08"/>
          <p:cNvPicPr>
            <a:picLocks noChangeAspect="1"/>
          </p:cNvPicPr>
          <p:nvPr>
            <p:custDataLst>
              <p:tags r:id="rId5"/>
            </p:custDataLst>
          </p:nvPr>
        </p:nvPicPr>
        <p:blipFill>
          <a:blip r:embed="rId20"/>
          <a:srcRect t="11832" r="50615"/>
          <a:stretch>
            <a:fillRect/>
          </a:stretch>
        </p:blipFill>
        <p:spPr>
          <a:xfrm>
            <a:off x="14680565" y="1868170"/>
            <a:ext cx="1791335" cy="1819910"/>
          </a:xfrm>
          <a:prstGeom prst="rect">
            <a:avLst/>
          </a:prstGeom>
        </p:spPr>
      </p:pic>
      <p:pic>
        <p:nvPicPr>
          <p:cNvPr id="18" name="图片 17" descr="1-14"/>
          <p:cNvPicPr>
            <a:picLocks noChangeAspect="1"/>
          </p:cNvPicPr>
          <p:nvPr>
            <p:custDataLst>
              <p:tags r:id="rId6"/>
            </p:custDataLst>
          </p:nvPr>
        </p:nvPicPr>
        <p:blipFill>
          <a:blip r:embed="rId21"/>
          <a:srcRect r="51380" b="50000"/>
          <a:stretch>
            <a:fillRect/>
          </a:stretch>
        </p:blipFill>
        <p:spPr>
          <a:xfrm>
            <a:off x="12911455" y="4083050"/>
            <a:ext cx="4006215" cy="2317750"/>
          </a:xfrm>
          <a:prstGeom prst="rect">
            <a:avLst/>
          </a:prstGeom>
        </p:spPr>
      </p:pic>
      <p:pic>
        <p:nvPicPr>
          <p:cNvPr id="13" name="图片 12" descr="1-07"/>
          <p:cNvPicPr>
            <a:picLocks noChangeAspect="1"/>
          </p:cNvPicPr>
          <p:nvPr>
            <p:custDataLst>
              <p:tags r:id="rId7"/>
            </p:custDataLst>
          </p:nvPr>
        </p:nvPicPr>
        <p:blipFill>
          <a:blip r:embed="rId22"/>
          <a:srcRect l="-121" t="1478" r="50240" b="6158"/>
          <a:stretch>
            <a:fillRect/>
          </a:stretch>
        </p:blipFill>
        <p:spPr>
          <a:xfrm>
            <a:off x="10401935" y="1896110"/>
            <a:ext cx="1795780" cy="1871345"/>
          </a:xfrm>
          <a:prstGeom prst="rect">
            <a:avLst/>
          </a:prstGeom>
        </p:spPr>
      </p:pic>
      <p:pic>
        <p:nvPicPr>
          <p:cNvPr id="14" name="图片 13" descr="未标题-15-02"/>
          <p:cNvPicPr>
            <a:picLocks noChangeAspect="1"/>
          </p:cNvPicPr>
          <p:nvPr>
            <p:custDataLst>
              <p:tags r:id="rId8"/>
            </p:custDataLst>
          </p:nvPr>
        </p:nvPicPr>
        <p:blipFill>
          <a:blip r:embed="rId23"/>
          <a:srcRect r="50936"/>
          <a:stretch>
            <a:fillRect/>
          </a:stretch>
        </p:blipFill>
        <p:spPr>
          <a:xfrm>
            <a:off x="5130800" y="3662045"/>
            <a:ext cx="2802255" cy="3211830"/>
          </a:xfrm>
          <a:prstGeom prst="rect">
            <a:avLst/>
          </a:prstGeom>
        </p:spPr>
      </p:pic>
      <p:pic>
        <p:nvPicPr>
          <p:cNvPr id="15" name="图片 14" descr="未标题-15_画板 1"/>
          <p:cNvPicPr>
            <a:picLocks noChangeAspect="1"/>
          </p:cNvPicPr>
          <p:nvPr>
            <p:custDataLst>
              <p:tags r:id="rId9"/>
            </p:custDataLst>
          </p:nvPr>
        </p:nvPicPr>
        <p:blipFill>
          <a:blip r:embed="rId24"/>
          <a:srcRect l="4072" r="58459"/>
          <a:stretch>
            <a:fillRect/>
          </a:stretch>
        </p:blipFill>
        <p:spPr>
          <a:xfrm>
            <a:off x="10280650" y="3691890"/>
            <a:ext cx="2107565" cy="3166745"/>
          </a:xfrm>
          <a:prstGeom prst="rect">
            <a:avLst/>
          </a:prstGeom>
        </p:spPr>
      </p:pic>
      <p:pic>
        <p:nvPicPr>
          <p:cNvPr id="16" name="图片 15" descr="未标题-15-03"/>
          <p:cNvPicPr>
            <a:picLocks noChangeAspect="1"/>
          </p:cNvPicPr>
          <p:nvPr>
            <p:custDataLst>
              <p:tags r:id="rId10"/>
            </p:custDataLst>
          </p:nvPr>
        </p:nvPicPr>
        <p:blipFill>
          <a:blip r:embed="rId25"/>
          <a:srcRect l="2806" r="53603"/>
          <a:stretch>
            <a:fillRect/>
          </a:stretch>
        </p:blipFill>
        <p:spPr>
          <a:xfrm>
            <a:off x="7929880" y="3703955"/>
            <a:ext cx="2446655" cy="3158490"/>
          </a:xfrm>
          <a:prstGeom prst="rect">
            <a:avLst/>
          </a:prstGeom>
        </p:spPr>
      </p:pic>
      <p:pic>
        <p:nvPicPr>
          <p:cNvPr id="19" name="图片 18" descr="13"/>
          <p:cNvPicPr>
            <a:picLocks noChangeAspect="1"/>
          </p:cNvPicPr>
          <p:nvPr/>
        </p:nvPicPr>
        <p:blipFill>
          <a:blip r:embed="rId26"/>
          <a:stretch>
            <a:fillRect/>
          </a:stretch>
        </p:blipFill>
        <p:spPr>
          <a:xfrm>
            <a:off x="6599555" y="1878330"/>
            <a:ext cx="3813175" cy="1830070"/>
          </a:xfrm>
          <a:prstGeom prst="rect">
            <a:avLst/>
          </a:prstGeom>
        </p:spPr>
      </p:pic>
      <p:pic>
        <p:nvPicPr>
          <p:cNvPr id="8" name="图片 7" descr="微信截图_20230817110209"/>
          <p:cNvPicPr>
            <a:picLocks noChangeAspect="1"/>
          </p:cNvPicPr>
          <p:nvPr>
            <p:custDataLst>
              <p:tags r:id="rId11"/>
            </p:custDataLst>
          </p:nvPr>
        </p:nvPicPr>
        <p:blipFill>
          <a:blip r:embed="rId27"/>
          <a:srcRect l="115" t="8860" r="-115" b="15073"/>
          <a:stretch>
            <a:fillRect/>
          </a:stretch>
        </p:blipFill>
        <p:spPr>
          <a:xfrm>
            <a:off x="-16510" y="-19050"/>
            <a:ext cx="3333750" cy="1875790"/>
          </a:xfrm>
          <a:prstGeom prst="rect">
            <a:avLst/>
          </a:prstGeom>
        </p:spPr>
      </p:pic>
      <p:pic>
        <p:nvPicPr>
          <p:cNvPr id="9" name="图片 8" descr="1-02"/>
          <p:cNvPicPr>
            <a:picLocks noChangeAspect="1"/>
          </p:cNvPicPr>
          <p:nvPr>
            <p:custDataLst>
              <p:tags r:id="rId12"/>
            </p:custDataLst>
          </p:nvPr>
        </p:nvPicPr>
        <p:blipFill>
          <a:blip r:embed="rId28"/>
          <a:srcRect t="50571" r="50339"/>
          <a:stretch>
            <a:fillRect/>
          </a:stretch>
        </p:blipFill>
        <p:spPr>
          <a:xfrm>
            <a:off x="-41910" y="1859915"/>
            <a:ext cx="3258820" cy="1824990"/>
          </a:xfrm>
          <a:prstGeom prst="rect">
            <a:avLst/>
          </a:prstGeom>
        </p:spPr>
      </p:pic>
      <p:pic>
        <p:nvPicPr>
          <p:cNvPr id="11" name="图片 10" descr="1-09"/>
          <p:cNvPicPr>
            <a:picLocks noChangeAspect="1"/>
          </p:cNvPicPr>
          <p:nvPr>
            <p:custDataLst>
              <p:tags r:id="rId13"/>
            </p:custDataLst>
          </p:nvPr>
        </p:nvPicPr>
        <p:blipFill>
          <a:blip r:embed="rId29"/>
          <a:srcRect r="50714" b="50000"/>
          <a:stretch>
            <a:fillRect/>
          </a:stretch>
        </p:blipFill>
        <p:spPr>
          <a:xfrm>
            <a:off x="3318510" y="-33655"/>
            <a:ext cx="3336925" cy="1904365"/>
          </a:xfrm>
          <a:prstGeom prst="rect">
            <a:avLst/>
          </a:prstGeom>
        </p:spPr>
      </p:pic>
      <p:pic>
        <p:nvPicPr>
          <p:cNvPr id="17" name="图片 16" descr="1-13"/>
          <p:cNvPicPr>
            <a:picLocks noChangeAspect="1"/>
          </p:cNvPicPr>
          <p:nvPr>
            <p:custDataLst>
              <p:tags r:id="rId14"/>
            </p:custDataLst>
          </p:nvPr>
        </p:nvPicPr>
        <p:blipFill>
          <a:blip r:embed="rId30"/>
          <a:srcRect r="50714" b="50945"/>
          <a:stretch>
            <a:fillRect/>
          </a:stretch>
        </p:blipFill>
        <p:spPr>
          <a:xfrm>
            <a:off x="3227705" y="1852295"/>
            <a:ext cx="3361055" cy="1855470"/>
          </a:xfrm>
          <a:prstGeom prst="rect">
            <a:avLst/>
          </a:prstGeom>
        </p:spPr>
      </p:pic>
      <p:pic>
        <p:nvPicPr>
          <p:cNvPr id="20" name="图片 19" descr="5"/>
          <p:cNvPicPr>
            <a:picLocks noChangeAspect="1"/>
          </p:cNvPicPr>
          <p:nvPr/>
        </p:nvPicPr>
        <p:blipFill>
          <a:blip r:embed="rId31"/>
          <a:stretch>
            <a:fillRect/>
          </a:stretch>
        </p:blipFill>
        <p:spPr>
          <a:xfrm>
            <a:off x="1908175" y="3679190"/>
            <a:ext cx="3225800" cy="1562735"/>
          </a:xfrm>
          <a:prstGeom prst="rect">
            <a:avLst/>
          </a:prstGeom>
        </p:spPr>
      </p:pic>
      <p:pic>
        <p:nvPicPr>
          <p:cNvPr id="23" name="图片 22" descr="17"/>
          <p:cNvPicPr>
            <a:picLocks noChangeAspect="1"/>
          </p:cNvPicPr>
          <p:nvPr/>
        </p:nvPicPr>
        <p:blipFill>
          <a:blip r:embed="rId32"/>
          <a:srcRect l="9595" t="14365" r="11871"/>
          <a:stretch>
            <a:fillRect/>
          </a:stretch>
        </p:blipFill>
        <p:spPr>
          <a:xfrm>
            <a:off x="-29210" y="3682365"/>
            <a:ext cx="1947545" cy="3184525"/>
          </a:xfrm>
          <a:prstGeom prst="rect">
            <a:avLst/>
          </a:prstGeom>
        </p:spPr>
      </p:pic>
      <p:pic>
        <p:nvPicPr>
          <p:cNvPr id="24" name="图片 23" descr="14"/>
          <p:cNvPicPr>
            <a:picLocks noChangeAspect="1"/>
          </p:cNvPicPr>
          <p:nvPr/>
        </p:nvPicPr>
        <p:blipFill>
          <a:blip r:embed="rId33"/>
          <a:stretch>
            <a:fillRect/>
          </a:stretch>
        </p:blipFill>
        <p:spPr>
          <a:xfrm>
            <a:off x="13258800" y="8657590"/>
            <a:ext cx="2326640" cy="3471545"/>
          </a:xfrm>
          <a:prstGeom prst="rect">
            <a:avLst/>
          </a:prstGeom>
        </p:spPr>
      </p:pic>
      <p:pic>
        <p:nvPicPr>
          <p:cNvPr id="25" name="图片 24" descr="15"/>
          <p:cNvPicPr>
            <a:picLocks noChangeAspect="1"/>
          </p:cNvPicPr>
          <p:nvPr/>
        </p:nvPicPr>
        <p:blipFill>
          <a:blip r:embed="rId34"/>
          <a:srcRect t="8930" b="9792"/>
          <a:stretch>
            <a:fillRect/>
          </a:stretch>
        </p:blipFill>
        <p:spPr>
          <a:xfrm>
            <a:off x="18940780" y="2451735"/>
            <a:ext cx="1769110" cy="2013585"/>
          </a:xfrm>
          <a:prstGeom prst="rect">
            <a:avLst/>
          </a:prstGeom>
        </p:spPr>
      </p:pic>
      <p:sp>
        <p:nvSpPr>
          <p:cNvPr id="2" name="Rectangle 6"/>
          <p:cNvSpPr/>
          <p:nvPr>
            <p:custDataLst>
              <p:tags r:id="rId1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469218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descr="1-07"/>
          <p:cNvPicPr>
            <a:picLocks noChangeAspect="1"/>
          </p:cNvPicPr>
          <p:nvPr>
            <p:custDataLst>
              <p:tags r:id="rId2"/>
            </p:custDataLst>
          </p:nvPr>
        </p:nvPicPr>
        <p:blipFill>
          <a:blip r:embed="rId33"/>
          <a:srcRect l="-121" t="1478" r="50240" b="6158"/>
          <a:stretch>
            <a:fillRect/>
          </a:stretch>
        </p:blipFill>
        <p:spPr>
          <a:xfrm>
            <a:off x="10401935" y="1896110"/>
            <a:ext cx="1795780" cy="1871345"/>
          </a:xfrm>
          <a:prstGeom prst="rect">
            <a:avLst/>
          </a:prstGeom>
        </p:spPr>
      </p:pic>
      <p:pic>
        <p:nvPicPr>
          <p:cNvPr id="5" name="图片 4" descr="1-06"/>
          <p:cNvPicPr>
            <a:picLocks noChangeAspect="1"/>
          </p:cNvPicPr>
          <p:nvPr>
            <p:custDataLst>
              <p:tags r:id="rId3"/>
            </p:custDataLst>
          </p:nvPr>
        </p:nvPicPr>
        <p:blipFill>
          <a:blip r:embed="rId34"/>
          <a:srcRect r="51156" b="49944"/>
          <a:stretch>
            <a:fillRect/>
          </a:stretch>
        </p:blipFill>
        <p:spPr>
          <a:xfrm>
            <a:off x="6638925" y="-18415"/>
            <a:ext cx="3319145" cy="1913255"/>
          </a:xfrm>
          <a:prstGeom prst="rect">
            <a:avLst/>
          </a:prstGeom>
        </p:spPr>
      </p:pic>
      <p:pic>
        <p:nvPicPr>
          <p:cNvPr id="6" name="图片 5" descr="0"/>
          <p:cNvPicPr>
            <a:picLocks noChangeAspect="1"/>
          </p:cNvPicPr>
          <p:nvPr>
            <p:custDataLst>
              <p:tags r:id="rId4"/>
            </p:custDataLst>
          </p:nvPr>
        </p:nvPicPr>
        <p:blipFill>
          <a:blip r:embed="rId35"/>
          <a:stretch>
            <a:fillRect/>
          </a:stretch>
        </p:blipFill>
        <p:spPr>
          <a:xfrm>
            <a:off x="9940290" y="-71120"/>
            <a:ext cx="3006090" cy="2005330"/>
          </a:xfrm>
          <a:prstGeom prst="rect">
            <a:avLst/>
          </a:prstGeom>
        </p:spPr>
      </p:pic>
      <p:pic>
        <p:nvPicPr>
          <p:cNvPr id="7" name="图片 6" descr="1_画板 1"/>
          <p:cNvPicPr>
            <a:picLocks noChangeAspect="1"/>
          </p:cNvPicPr>
          <p:nvPr>
            <p:custDataLst>
              <p:tags r:id="rId5"/>
            </p:custDataLst>
          </p:nvPr>
        </p:nvPicPr>
        <p:blipFill>
          <a:blip r:embed="rId36"/>
          <a:srcRect l="12882" t="14915" r="63396" b="64090"/>
          <a:stretch>
            <a:fillRect/>
          </a:stretch>
        </p:blipFill>
        <p:spPr>
          <a:xfrm>
            <a:off x="1906270" y="5249545"/>
            <a:ext cx="3222625" cy="1608455"/>
          </a:xfrm>
          <a:prstGeom prst="rect">
            <a:avLst/>
          </a:prstGeom>
        </p:spPr>
      </p:pic>
      <p:pic>
        <p:nvPicPr>
          <p:cNvPr id="14" name="图片 13" descr="未标题-15-02"/>
          <p:cNvPicPr>
            <a:picLocks noChangeAspect="1"/>
          </p:cNvPicPr>
          <p:nvPr>
            <p:custDataLst>
              <p:tags r:id="rId6"/>
            </p:custDataLst>
          </p:nvPr>
        </p:nvPicPr>
        <p:blipFill>
          <a:blip r:embed="rId37"/>
          <a:srcRect r="50936"/>
          <a:stretch>
            <a:fillRect/>
          </a:stretch>
        </p:blipFill>
        <p:spPr>
          <a:xfrm>
            <a:off x="5130800" y="3662045"/>
            <a:ext cx="2802255" cy="3211830"/>
          </a:xfrm>
          <a:prstGeom prst="rect">
            <a:avLst/>
          </a:prstGeom>
        </p:spPr>
      </p:pic>
      <p:pic>
        <p:nvPicPr>
          <p:cNvPr id="15" name="图片 14" descr="未标题-15_画板 1"/>
          <p:cNvPicPr>
            <a:picLocks noChangeAspect="1"/>
          </p:cNvPicPr>
          <p:nvPr>
            <p:custDataLst>
              <p:tags r:id="rId7"/>
            </p:custDataLst>
          </p:nvPr>
        </p:nvPicPr>
        <p:blipFill>
          <a:blip r:embed="rId38"/>
          <a:srcRect l="4072" r="58459"/>
          <a:stretch>
            <a:fillRect/>
          </a:stretch>
        </p:blipFill>
        <p:spPr>
          <a:xfrm>
            <a:off x="10280650" y="3691890"/>
            <a:ext cx="2107565" cy="3166745"/>
          </a:xfrm>
          <a:prstGeom prst="rect">
            <a:avLst/>
          </a:prstGeom>
        </p:spPr>
      </p:pic>
      <p:pic>
        <p:nvPicPr>
          <p:cNvPr id="16" name="图片 15" descr="未标题-15-03"/>
          <p:cNvPicPr>
            <a:picLocks noChangeAspect="1"/>
          </p:cNvPicPr>
          <p:nvPr>
            <p:custDataLst>
              <p:tags r:id="rId8"/>
            </p:custDataLst>
          </p:nvPr>
        </p:nvPicPr>
        <p:blipFill>
          <a:blip r:embed="rId39"/>
          <a:srcRect l="2806" r="53603"/>
          <a:stretch>
            <a:fillRect/>
          </a:stretch>
        </p:blipFill>
        <p:spPr>
          <a:xfrm>
            <a:off x="7929880" y="3703955"/>
            <a:ext cx="2446655" cy="3158490"/>
          </a:xfrm>
          <a:prstGeom prst="rect">
            <a:avLst/>
          </a:prstGeom>
        </p:spPr>
      </p:pic>
      <p:pic>
        <p:nvPicPr>
          <p:cNvPr id="19" name="图片 18" descr="13"/>
          <p:cNvPicPr>
            <a:picLocks noChangeAspect="1"/>
          </p:cNvPicPr>
          <p:nvPr/>
        </p:nvPicPr>
        <p:blipFill>
          <a:blip r:embed="rId40"/>
          <a:stretch>
            <a:fillRect/>
          </a:stretch>
        </p:blipFill>
        <p:spPr>
          <a:xfrm>
            <a:off x="6599555" y="1878330"/>
            <a:ext cx="3813175" cy="1830070"/>
          </a:xfrm>
          <a:prstGeom prst="rect">
            <a:avLst/>
          </a:prstGeom>
        </p:spPr>
      </p:pic>
      <p:pic>
        <p:nvPicPr>
          <p:cNvPr id="8" name="图片 7" descr="微信截图_20230817110209"/>
          <p:cNvPicPr>
            <a:picLocks noChangeAspect="1"/>
          </p:cNvPicPr>
          <p:nvPr>
            <p:custDataLst>
              <p:tags r:id="rId9"/>
            </p:custDataLst>
          </p:nvPr>
        </p:nvPicPr>
        <p:blipFill>
          <a:blip r:embed="rId41"/>
          <a:srcRect l="115" t="8860" r="-115" b="15073"/>
          <a:stretch>
            <a:fillRect/>
          </a:stretch>
        </p:blipFill>
        <p:spPr>
          <a:xfrm>
            <a:off x="-16510" y="-19050"/>
            <a:ext cx="3333750" cy="1875790"/>
          </a:xfrm>
          <a:prstGeom prst="rect">
            <a:avLst/>
          </a:prstGeom>
        </p:spPr>
      </p:pic>
      <p:pic>
        <p:nvPicPr>
          <p:cNvPr id="9" name="图片 8" descr="1-02"/>
          <p:cNvPicPr>
            <a:picLocks noChangeAspect="1"/>
          </p:cNvPicPr>
          <p:nvPr>
            <p:custDataLst>
              <p:tags r:id="rId10"/>
            </p:custDataLst>
          </p:nvPr>
        </p:nvPicPr>
        <p:blipFill>
          <a:blip r:embed="rId42"/>
          <a:srcRect t="50571" r="50339"/>
          <a:stretch>
            <a:fillRect/>
          </a:stretch>
        </p:blipFill>
        <p:spPr>
          <a:xfrm>
            <a:off x="-41910" y="1859915"/>
            <a:ext cx="3258820" cy="1824990"/>
          </a:xfrm>
          <a:prstGeom prst="rect">
            <a:avLst/>
          </a:prstGeom>
        </p:spPr>
      </p:pic>
      <p:pic>
        <p:nvPicPr>
          <p:cNvPr id="11" name="图片 10" descr="1-09"/>
          <p:cNvPicPr>
            <a:picLocks noChangeAspect="1"/>
          </p:cNvPicPr>
          <p:nvPr>
            <p:custDataLst>
              <p:tags r:id="rId11"/>
            </p:custDataLst>
          </p:nvPr>
        </p:nvPicPr>
        <p:blipFill>
          <a:blip r:embed="rId43"/>
          <a:srcRect r="50714" b="50000"/>
          <a:stretch>
            <a:fillRect/>
          </a:stretch>
        </p:blipFill>
        <p:spPr>
          <a:xfrm>
            <a:off x="3318510" y="-33655"/>
            <a:ext cx="3336925" cy="1904365"/>
          </a:xfrm>
          <a:prstGeom prst="rect">
            <a:avLst/>
          </a:prstGeom>
        </p:spPr>
      </p:pic>
      <p:pic>
        <p:nvPicPr>
          <p:cNvPr id="17" name="图片 16" descr="1-13"/>
          <p:cNvPicPr>
            <a:picLocks noChangeAspect="1"/>
          </p:cNvPicPr>
          <p:nvPr>
            <p:custDataLst>
              <p:tags r:id="rId12"/>
            </p:custDataLst>
          </p:nvPr>
        </p:nvPicPr>
        <p:blipFill>
          <a:blip r:embed="rId44"/>
          <a:srcRect r="50714" b="50945"/>
          <a:stretch>
            <a:fillRect/>
          </a:stretch>
        </p:blipFill>
        <p:spPr>
          <a:xfrm>
            <a:off x="3235960" y="1852295"/>
            <a:ext cx="3361055" cy="1855470"/>
          </a:xfrm>
          <a:prstGeom prst="rect">
            <a:avLst/>
          </a:prstGeom>
        </p:spPr>
      </p:pic>
      <p:pic>
        <p:nvPicPr>
          <p:cNvPr id="20" name="图片 19" descr="5"/>
          <p:cNvPicPr>
            <a:picLocks noChangeAspect="1"/>
          </p:cNvPicPr>
          <p:nvPr/>
        </p:nvPicPr>
        <p:blipFill>
          <a:blip r:embed="rId45"/>
          <a:stretch>
            <a:fillRect/>
          </a:stretch>
        </p:blipFill>
        <p:spPr>
          <a:xfrm>
            <a:off x="1908175" y="3679190"/>
            <a:ext cx="3225800" cy="1562735"/>
          </a:xfrm>
          <a:prstGeom prst="rect">
            <a:avLst/>
          </a:prstGeom>
        </p:spPr>
      </p:pic>
      <p:pic>
        <p:nvPicPr>
          <p:cNvPr id="23" name="图片 22" descr="17"/>
          <p:cNvPicPr>
            <a:picLocks noChangeAspect="1"/>
          </p:cNvPicPr>
          <p:nvPr/>
        </p:nvPicPr>
        <p:blipFill>
          <a:blip r:embed="rId46"/>
          <a:srcRect l="9595" t="14365" r="11871"/>
          <a:stretch>
            <a:fillRect/>
          </a:stretch>
        </p:blipFill>
        <p:spPr>
          <a:xfrm>
            <a:off x="-29210" y="3682365"/>
            <a:ext cx="1947545" cy="3184525"/>
          </a:xfrm>
          <a:prstGeom prst="rect">
            <a:avLst/>
          </a:prstGeom>
        </p:spPr>
      </p:pic>
      <p:sp>
        <p:nvSpPr>
          <p:cNvPr id="2" name="矩形 1"/>
          <p:cNvSpPr/>
          <p:nvPr/>
        </p:nvSpPr>
        <p:spPr>
          <a:xfrm>
            <a:off x="-29210" y="-41910"/>
            <a:ext cx="12276455" cy="6942455"/>
          </a:xfrm>
          <a:prstGeom prst="rect">
            <a:avLst/>
          </a:prstGeom>
          <a:solidFill>
            <a:schemeClr val="tx1">
              <a:alpha val="7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5" name="文本框 34"/>
          <p:cNvSpPr txBox="1"/>
          <p:nvPr>
            <p:custDataLst>
              <p:tags r:id="rId13"/>
            </p:custDataLst>
          </p:nvPr>
        </p:nvSpPr>
        <p:spPr>
          <a:xfrm>
            <a:off x="7873365" y="5083810"/>
            <a:ext cx="1767840" cy="393700"/>
          </a:xfrm>
          <a:prstGeom prst="rect">
            <a:avLst/>
          </a:prstGeom>
          <a:solidFill>
            <a:srgbClr val="FAFAFA">
              <a:alpha val="0"/>
            </a:srgbClr>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东极广场</a:t>
            </a:r>
          </a:p>
        </p:txBody>
      </p:sp>
      <p:sp>
        <p:nvSpPr>
          <p:cNvPr id="37" name="文本框 36"/>
          <p:cNvSpPr txBox="1"/>
          <p:nvPr>
            <p:custDataLst>
              <p:tags r:id="rId14"/>
            </p:custDataLst>
          </p:nvPr>
        </p:nvSpPr>
        <p:spPr>
          <a:xfrm>
            <a:off x="5320665" y="5815330"/>
            <a:ext cx="1398270" cy="578485"/>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东极阁</a:t>
            </a:r>
          </a:p>
        </p:txBody>
      </p:sp>
      <p:sp>
        <p:nvSpPr>
          <p:cNvPr id="40" name="文本框 39"/>
          <p:cNvSpPr txBox="1"/>
          <p:nvPr>
            <p:custDataLst>
              <p:tags r:id="rId15"/>
            </p:custDataLst>
          </p:nvPr>
        </p:nvSpPr>
        <p:spPr>
          <a:xfrm>
            <a:off x="8287385" y="2348230"/>
            <a:ext cx="1750060" cy="50419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鱼博馆</a:t>
            </a:r>
          </a:p>
        </p:txBody>
      </p:sp>
      <p:sp>
        <p:nvSpPr>
          <p:cNvPr id="41" name="文本框 40"/>
          <p:cNvSpPr txBox="1"/>
          <p:nvPr>
            <p:custDataLst>
              <p:tags r:id="rId16"/>
            </p:custDataLst>
          </p:nvPr>
        </p:nvSpPr>
        <p:spPr>
          <a:xfrm>
            <a:off x="76835" y="758825"/>
            <a:ext cx="3309620" cy="565785"/>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三江淡水沼泽湿地</a:t>
            </a:r>
          </a:p>
        </p:txBody>
      </p:sp>
      <p:sp>
        <p:nvSpPr>
          <p:cNvPr id="43" name="文本框 42"/>
          <p:cNvSpPr txBox="1"/>
          <p:nvPr>
            <p:custDataLst>
              <p:tags r:id="rId17"/>
            </p:custDataLst>
          </p:nvPr>
        </p:nvSpPr>
        <p:spPr>
          <a:xfrm>
            <a:off x="139700" y="3021965"/>
            <a:ext cx="2966085" cy="51689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黑瞎子岛</a:t>
            </a:r>
          </a:p>
        </p:txBody>
      </p:sp>
      <p:sp>
        <p:nvSpPr>
          <p:cNvPr id="56" name="文本框 55"/>
          <p:cNvSpPr txBox="1"/>
          <p:nvPr>
            <p:custDataLst>
              <p:tags r:id="rId18"/>
            </p:custDataLst>
          </p:nvPr>
        </p:nvSpPr>
        <p:spPr>
          <a:xfrm>
            <a:off x="9566275" y="5857875"/>
            <a:ext cx="1825625" cy="475615"/>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东极宝塔</a:t>
            </a:r>
          </a:p>
        </p:txBody>
      </p:sp>
      <p:sp>
        <p:nvSpPr>
          <p:cNvPr id="57" name="文本框 56"/>
          <p:cNvSpPr txBox="1"/>
          <p:nvPr>
            <p:custDataLst>
              <p:tags r:id="rId19"/>
            </p:custDataLst>
          </p:nvPr>
        </p:nvSpPr>
        <p:spPr>
          <a:xfrm>
            <a:off x="9601835" y="4173220"/>
            <a:ext cx="1612900" cy="672465"/>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日出</a:t>
            </a:r>
          </a:p>
        </p:txBody>
      </p:sp>
      <p:sp>
        <p:nvSpPr>
          <p:cNvPr id="3" name="文本框 2"/>
          <p:cNvSpPr txBox="1"/>
          <p:nvPr>
            <p:custDataLst>
              <p:tags r:id="rId20"/>
            </p:custDataLst>
          </p:nvPr>
        </p:nvSpPr>
        <p:spPr>
          <a:xfrm>
            <a:off x="186055" y="4319905"/>
            <a:ext cx="1904365" cy="49276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红色文化</a:t>
            </a:r>
          </a:p>
        </p:txBody>
      </p:sp>
      <p:sp>
        <p:nvSpPr>
          <p:cNvPr id="28" name="文本框 27"/>
          <p:cNvSpPr txBox="1"/>
          <p:nvPr>
            <p:custDataLst>
              <p:tags r:id="rId21"/>
            </p:custDataLst>
          </p:nvPr>
        </p:nvSpPr>
        <p:spPr>
          <a:xfrm>
            <a:off x="8249920" y="721995"/>
            <a:ext cx="5062220" cy="63500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蔓越莓现代化</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农业风景区</a:t>
            </a:r>
          </a:p>
        </p:txBody>
      </p:sp>
      <p:sp>
        <p:nvSpPr>
          <p:cNvPr id="33" name="文本框 32"/>
          <p:cNvSpPr txBox="1"/>
          <p:nvPr>
            <p:custDataLst>
              <p:tags r:id="rId22"/>
            </p:custDataLst>
          </p:nvPr>
        </p:nvSpPr>
        <p:spPr>
          <a:xfrm>
            <a:off x="1814830" y="1734820"/>
            <a:ext cx="2503805" cy="52705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林间负氧离子</a:t>
            </a:r>
          </a:p>
        </p:txBody>
      </p:sp>
      <p:sp>
        <p:nvSpPr>
          <p:cNvPr id="12" name="文本框 11"/>
          <p:cNvSpPr txBox="1"/>
          <p:nvPr>
            <p:custDataLst>
              <p:tags r:id="rId23"/>
            </p:custDataLst>
          </p:nvPr>
        </p:nvSpPr>
        <p:spPr>
          <a:xfrm>
            <a:off x="3814445" y="2621280"/>
            <a:ext cx="2690495" cy="672465"/>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白桦林风景区</a:t>
            </a:r>
          </a:p>
        </p:txBody>
      </p:sp>
      <p:sp>
        <p:nvSpPr>
          <p:cNvPr id="27" name="文本框 26"/>
          <p:cNvSpPr txBox="1"/>
          <p:nvPr>
            <p:custDataLst>
              <p:tags r:id="rId24"/>
            </p:custDataLst>
          </p:nvPr>
        </p:nvSpPr>
        <p:spPr>
          <a:xfrm>
            <a:off x="10318115" y="2823210"/>
            <a:ext cx="1740535" cy="50419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东极鱼市</a:t>
            </a:r>
          </a:p>
        </p:txBody>
      </p:sp>
      <p:sp>
        <p:nvSpPr>
          <p:cNvPr id="30" name="文本框 29"/>
          <p:cNvSpPr txBox="1"/>
          <p:nvPr>
            <p:custDataLst>
              <p:tags r:id="rId25"/>
            </p:custDataLst>
          </p:nvPr>
        </p:nvSpPr>
        <p:spPr>
          <a:xfrm>
            <a:off x="3367405" y="4578350"/>
            <a:ext cx="1880870" cy="47879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冬季冰雪</a:t>
            </a:r>
          </a:p>
        </p:txBody>
      </p:sp>
      <p:sp>
        <p:nvSpPr>
          <p:cNvPr id="31" name="文本框 30"/>
          <p:cNvSpPr txBox="1"/>
          <p:nvPr>
            <p:custDataLst>
              <p:tags r:id="rId26"/>
            </p:custDataLst>
          </p:nvPr>
        </p:nvSpPr>
        <p:spPr>
          <a:xfrm>
            <a:off x="6981825" y="900430"/>
            <a:ext cx="2256790" cy="39370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万亩大地号</a:t>
            </a:r>
          </a:p>
        </p:txBody>
      </p:sp>
      <p:sp>
        <p:nvSpPr>
          <p:cNvPr id="32" name="文本框 31"/>
          <p:cNvSpPr txBox="1"/>
          <p:nvPr>
            <p:custDataLst>
              <p:tags r:id="rId27"/>
            </p:custDataLst>
          </p:nvPr>
        </p:nvSpPr>
        <p:spPr>
          <a:xfrm>
            <a:off x="4622165" y="1328420"/>
            <a:ext cx="1825625" cy="475615"/>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大力加湖</a:t>
            </a:r>
          </a:p>
        </p:txBody>
      </p:sp>
      <p:sp>
        <p:nvSpPr>
          <p:cNvPr id="34" name="文本框 33"/>
          <p:cNvSpPr txBox="1"/>
          <p:nvPr>
            <p:custDataLst>
              <p:tags r:id="rId28"/>
            </p:custDataLst>
          </p:nvPr>
        </p:nvSpPr>
        <p:spPr>
          <a:xfrm>
            <a:off x="1236345" y="5389245"/>
            <a:ext cx="2185035" cy="39370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临近俄罗斯</a:t>
            </a:r>
          </a:p>
        </p:txBody>
      </p:sp>
      <p:sp>
        <p:nvSpPr>
          <p:cNvPr id="36" name="文本框 35"/>
          <p:cNvSpPr txBox="1"/>
          <p:nvPr>
            <p:custDataLst>
              <p:tags r:id="rId29"/>
            </p:custDataLst>
          </p:nvPr>
        </p:nvSpPr>
        <p:spPr>
          <a:xfrm>
            <a:off x="3587115" y="562610"/>
            <a:ext cx="1792605" cy="52705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天然氧吧</a:t>
            </a:r>
          </a:p>
        </p:txBody>
      </p:sp>
      <p:sp>
        <p:nvSpPr>
          <p:cNvPr id="42" name="文本框 41"/>
          <p:cNvSpPr txBox="1"/>
          <p:nvPr>
            <p:custDataLst>
              <p:tags r:id="rId30"/>
            </p:custDataLst>
          </p:nvPr>
        </p:nvSpPr>
        <p:spPr>
          <a:xfrm>
            <a:off x="6720840" y="3134995"/>
            <a:ext cx="1750060" cy="977900"/>
          </a:xfrm>
          <a:prstGeom prst="rect">
            <a:avLst/>
          </a:prstGeom>
          <a:solidFill>
            <a:srgbClr val="FAFAFA">
              <a:alpha val="0"/>
            </a:srgbClr>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Butler Stencil" panose="02070803080706020303" charset="0"/>
              </a:rPr>
              <a:t>大马哈鱼鲟鳇鱼</a:t>
            </a:r>
          </a:p>
        </p:txBody>
      </p:sp>
      <p:sp>
        <p:nvSpPr>
          <p:cNvPr id="4" name="Rectangle 6"/>
          <p:cNvSpPr/>
          <p:nvPr>
            <p:custDataLst>
              <p:tags r:id="rId3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646693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38250" y="2616835"/>
            <a:ext cx="10382885" cy="118554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抚远的城市价值定位是什么？</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1702572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4316972c80f042395e0a606a854699"/>
          <p:cNvPicPr>
            <a:picLocks noChangeAspect="1"/>
          </p:cNvPicPr>
          <p:nvPr/>
        </p:nvPicPr>
        <p:blipFill>
          <a:blip r:embed="rId5"/>
          <a:srcRect t="20213" b="4249"/>
          <a:stretch>
            <a:fillRect/>
          </a:stretch>
        </p:blipFill>
        <p:spPr>
          <a:xfrm rot="16200000">
            <a:off x="3493770" y="-3596005"/>
            <a:ext cx="7138035" cy="14154785"/>
          </a:xfrm>
          <a:prstGeom prst="rect">
            <a:avLst/>
          </a:prstGeom>
        </p:spPr>
      </p:pic>
      <p:sp>
        <p:nvSpPr>
          <p:cNvPr id="3" name="矩形 2"/>
          <p:cNvSpPr/>
          <p:nvPr/>
        </p:nvSpPr>
        <p:spPr>
          <a:xfrm>
            <a:off x="0" y="-125095"/>
            <a:ext cx="12270740" cy="7256780"/>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331085" y="3018790"/>
            <a:ext cx="8056880" cy="11068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是</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生态氧吧</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吗？</a:t>
            </a:r>
          </a:p>
        </p:txBody>
      </p:sp>
      <p:sp>
        <p:nvSpPr>
          <p:cNvPr id="5" name="文本框 4"/>
          <p:cNvSpPr txBox="1"/>
          <p:nvPr>
            <p:custDataLst>
              <p:tags r:id="rId2"/>
            </p:custDataLst>
          </p:nvPr>
        </p:nvSpPr>
        <p:spPr>
          <a:xfrm>
            <a:off x="4045903" y="4169410"/>
            <a:ext cx="411162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我们更多想到</a:t>
            </a:r>
            <a:r>
              <a:rPr kumimoji="0" lang="zh-CN" altLang="en-US" sz="32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伊春</a:t>
            </a:r>
          </a:p>
        </p:txBody>
      </p:sp>
      <p:sp>
        <p:nvSpPr>
          <p:cNvPr id="2"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42364185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6d1b756217e3a8d48917eb1368bc4b"/>
          <p:cNvPicPr>
            <a:picLocks noChangeAspect="1"/>
          </p:cNvPicPr>
          <p:nvPr>
            <p:custDataLst>
              <p:tags r:id="rId2"/>
            </p:custDataLst>
          </p:nvPr>
        </p:nvPicPr>
        <p:blipFill>
          <a:blip r:embed="rId6"/>
          <a:srcRect b="12505"/>
          <a:stretch>
            <a:fillRect/>
          </a:stretch>
        </p:blipFill>
        <p:spPr>
          <a:xfrm>
            <a:off x="-1270" y="-60960"/>
            <a:ext cx="12217400" cy="7120890"/>
          </a:xfrm>
          <a:prstGeom prst="rect">
            <a:avLst/>
          </a:prstGeom>
        </p:spPr>
      </p:pic>
      <p:sp>
        <p:nvSpPr>
          <p:cNvPr id="3" name="矩形 2"/>
          <p:cNvSpPr/>
          <p:nvPr/>
        </p:nvSpPr>
        <p:spPr>
          <a:xfrm>
            <a:off x="36830" y="-60960"/>
            <a:ext cx="12270740" cy="7256780"/>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331085" y="3018790"/>
            <a:ext cx="8056880" cy="11068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是</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鱼米之乡</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吗？</a:t>
            </a:r>
          </a:p>
        </p:txBody>
      </p:sp>
      <p:sp>
        <p:nvSpPr>
          <p:cNvPr id="6" name="文本框 5"/>
          <p:cNvSpPr txBox="1"/>
          <p:nvPr>
            <p:custDataLst>
              <p:tags r:id="rId3"/>
            </p:custDataLst>
          </p:nvPr>
        </p:nvSpPr>
        <p:spPr>
          <a:xfrm>
            <a:off x="4045903" y="4169410"/>
            <a:ext cx="411162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我们更多想到</a:t>
            </a:r>
            <a:r>
              <a:rPr kumimoji="0" lang="zh-CN" altLang="en-US" sz="32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长沙</a:t>
            </a:r>
          </a:p>
        </p:txBody>
      </p:sp>
      <p:sp>
        <p:nvSpPr>
          <p:cNvPr id="5"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038187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e35fa74a214e9c422a72d84f2109cd9"/>
          <p:cNvPicPr>
            <a:picLocks noChangeAspect="1"/>
          </p:cNvPicPr>
          <p:nvPr/>
        </p:nvPicPr>
        <p:blipFill>
          <a:blip r:embed="rId5"/>
          <a:srcRect l="16441" r="13403" b="10057"/>
          <a:stretch>
            <a:fillRect/>
          </a:stretch>
        </p:blipFill>
        <p:spPr>
          <a:xfrm rot="16200000">
            <a:off x="2545080" y="-2813050"/>
            <a:ext cx="7185660" cy="12284075"/>
          </a:xfrm>
          <a:prstGeom prst="rect">
            <a:avLst/>
          </a:prstGeom>
        </p:spPr>
      </p:pic>
      <p:sp>
        <p:nvSpPr>
          <p:cNvPr id="3" name="矩形 2"/>
          <p:cNvSpPr/>
          <p:nvPr/>
        </p:nvSpPr>
        <p:spPr>
          <a:xfrm>
            <a:off x="36830" y="-263525"/>
            <a:ext cx="12270740" cy="7256780"/>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331085" y="3018790"/>
            <a:ext cx="8056880" cy="11068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是</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冰雪世界</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吗？</a:t>
            </a:r>
          </a:p>
        </p:txBody>
      </p:sp>
      <p:sp>
        <p:nvSpPr>
          <p:cNvPr id="6" name="文本框 5"/>
          <p:cNvSpPr txBox="1"/>
          <p:nvPr>
            <p:custDataLst>
              <p:tags r:id="rId2"/>
            </p:custDataLst>
          </p:nvPr>
        </p:nvSpPr>
        <p:spPr>
          <a:xfrm>
            <a:off x="3795078" y="4169410"/>
            <a:ext cx="411162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我们更多想到</a:t>
            </a:r>
            <a:r>
              <a:rPr kumimoji="0" lang="zh-CN" altLang="en-US" sz="32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哈尔滨</a:t>
            </a:r>
          </a:p>
        </p:txBody>
      </p:sp>
      <p:sp>
        <p:nvSpPr>
          <p:cNvPr id="2"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334932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017fdbe732f48ce6e63df5bf400b557"/>
          <p:cNvPicPr>
            <a:picLocks noChangeAspect="1"/>
          </p:cNvPicPr>
          <p:nvPr/>
        </p:nvPicPr>
        <p:blipFill>
          <a:blip r:embed="rId5"/>
          <a:srcRect l="12644" t="11250"/>
          <a:stretch>
            <a:fillRect/>
          </a:stretch>
        </p:blipFill>
        <p:spPr>
          <a:xfrm>
            <a:off x="-11430" y="-114935"/>
            <a:ext cx="12222480" cy="6972935"/>
          </a:xfrm>
          <a:prstGeom prst="rect">
            <a:avLst/>
          </a:prstGeom>
        </p:spPr>
      </p:pic>
      <p:sp>
        <p:nvSpPr>
          <p:cNvPr id="3" name="矩形 2"/>
          <p:cNvSpPr/>
          <p:nvPr/>
        </p:nvSpPr>
        <p:spPr>
          <a:xfrm>
            <a:off x="0" y="-125095"/>
            <a:ext cx="12270740" cy="7256780"/>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1991995" y="3018790"/>
            <a:ext cx="8056880" cy="11068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是</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红色根据地</a:t>
            </a:r>
            <a:r>
              <a:rPr kumimoji="0" lang="en-US" altLang="zh-CN"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吗？</a:t>
            </a:r>
          </a:p>
        </p:txBody>
      </p:sp>
      <p:sp>
        <p:nvSpPr>
          <p:cNvPr id="6" name="文本框 5"/>
          <p:cNvSpPr txBox="1"/>
          <p:nvPr>
            <p:custDataLst>
              <p:tags r:id="rId2"/>
            </p:custDataLst>
          </p:nvPr>
        </p:nvSpPr>
        <p:spPr>
          <a:xfrm>
            <a:off x="3860483" y="4169410"/>
            <a:ext cx="411162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我们更多想到</a:t>
            </a:r>
            <a:r>
              <a:rPr kumimoji="0" lang="zh-CN" altLang="en-US" sz="32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井冈山</a:t>
            </a:r>
          </a:p>
        </p:txBody>
      </p:sp>
      <p:sp>
        <p:nvSpPr>
          <p:cNvPr id="2"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536920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30580" y="3315970"/>
            <a:ext cx="10427335"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你无法改变消费者固有的</a:t>
            </a:r>
            <a:r>
              <a:rPr kumimoji="0" lang="zh-CN" altLang="en-US" sz="88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认知</a:t>
            </a:r>
          </a:p>
        </p:txBody>
      </p:sp>
      <p:sp>
        <p:nvSpPr>
          <p:cNvPr id="2" name="文本框 1"/>
          <p:cNvSpPr txBox="1"/>
          <p:nvPr/>
        </p:nvSpPr>
        <p:spPr>
          <a:xfrm>
            <a:off x="1191895" y="1728470"/>
            <a:ext cx="10427335" cy="18611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5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都不是！</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7590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235200" y="2565400"/>
            <a:ext cx="7931150" cy="147320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我们应该怎么做？</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670608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2"/>
            </p:custDataLst>
          </p:nvPr>
        </p:nvSpPr>
        <p:spPr>
          <a:xfrm>
            <a:off x="431165" y="2295525"/>
            <a:ext cx="1144587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依据设际邹极点策略从资源禀赋里</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为抚远市提炼出</a:t>
            </a:r>
            <a:r>
              <a:rPr kumimoji="0" lang="zh-CN" altLang="en-US" sz="48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“⼈⽆我有”</a:t>
            </a: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的</a:t>
            </a:r>
            <a:r>
              <a:rPr kumimoji="0" lang="zh-CN" altLang="en-US" sz="48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唯⼀</a:t>
            </a:r>
          </a:p>
        </p:txBody>
      </p:sp>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460914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文旅策划汇总前两部分_画板 1-01"/>
          <p:cNvPicPr>
            <a:picLocks noChangeAspect="1"/>
          </p:cNvPicPr>
          <p:nvPr/>
        </p:nvPicPr>
        <p:blipFill>
          <a:blip r:embed="rId9"/>
          <a:stretch>
            <a:fillRect/>
          </a:stretch>
        </p:blipFill>
        <p:spPr>
          <a:xfrm>
            <a:off x="1270" y="0"/>
            <a:ext cx="12189460" cy="6858000"/>
          </a:xfrm>
          <a:prstGeom prst="rect">
            <a:avLst/>
          </a:prstGeom>
        </p:spPr>
      </p:pic>
      <p:pic>
        <p:nvPicPr>
          <p:cNvPr id="9" name="图片 8" descr="未标题-6_画板 1"/>
          <p:cNvPicPr>
            <a:picLocks noChangeAspect="1"/>
          </p:cNvPicPr>
          <p:nvPr>
            <p:custDataLst>
              <p:tags r:id="rId2"/>
            </p:custDataLst>
          </p:nvPr>
        </p:nvPicPr>
        <p:blipFill>
          <a:blip r:embed="rId10">
            <a:alphaModFix amt="54000"/>
          </a:blip>
          <a:stretch>
            <a:fillRect/>
          </a:stretch>
        </p:blipFill>
        <p:spPr>
          <a:xfrm>
            <a:off x="0" y="0"/>
            <a:ext cx="12192000" cy="6858000"/>
          </a:xfrm>
          <a:prstGeom prst="rect">
            <a:avLst/>
          </a:prstGeom>
        </p:spPr>
      </p:pic>
      <p:sp>
        <p:nvSpPr>
          <p:cNvPr id="5" name="文本框 4"/>
          <p:cNvSpPr txBox="1"/>
          <p:nvPr>
            <p:custDataLst>
              <p:tags r:id="rId3"/>
            </p:custDataLst>
          </p:nvPr>
        </p:nvSpPr>
        <p:spPr>
          <a:xfrm>
            <a:off x="372745" y="3582035"/>
            <a:ext cx="4276725" cy="120523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0" b="1" i="0" u="none" strike="noStrike" kern="1200" cap="none" spc="0" normalizeH="0" baseline="0" noProof="0">
                <a:ln>
                  <a:noFill/>
                </a:ln>
                <a:solidFill>
                  <a:srgbClr val="FFFFFF"/>
                </a:solidFill>
                <a:effectLst/>
                <a:uLnTx/>
                <a:uFillTx/>
                <a:latin typeface="思源黑体 CN Bold" panose="020B0800000000000000" charset="-122"/>
                <a:ea typeface="思源黑体 CN Bold" panose="020B0800000000000000" charset="-122"/>
                <a:cs typeface="+mn-cs"/>
              </a:rPr>
              <a:t>华夏东极</a:t>
            </a:r>
          </a:p>
        </p:txBody>
      </p:sp>
      <p:sp>
        <p:nvSpPr>
          <p:cNvPr id="7" name="文本框 6"/>
          <p:cNvSpPr txBox="1"/>
          <p:nvPr>
            <p:custDataLst>
              <p:tags r:id="rId4"/>
            </p:custDataLst>
          </p:nvPr>
        </p:nvSpPr>
        <p:spPr>
          <a:xfrm>
            <a:off x="372745" y="4694555"/>
            <a:ext cx="5904230" cy="553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a:ln>
                  <a:noFill/>
                </a:ln>
                <a:solidFill>
                  <a:srgbClr val="FAFAFA"/>
                </a:solidFill>
                <a:effectLst/>
                <a:uLnTx/>
                <a:uFillTx/>
                <a:latin typeface="思源黑体 CN Bold" panose="020B0800000000000000" charset="-122"/>
                <a:ea typeface="思源黑体 CN Bold" panose="020B0800000000000000" charset="-122"/>
                <a:cs typeface="+mn-cs"/>
              </a:rPr>
              <a:t>地理位置的</a:t>
            </a:r>
            <a:r>
              <a:rPr kumimoji="0" lang="zh-CN" altLang="en-US" sz="3000" b="1" i="0" u="sng" strike="noStrike" kern="1200" cap="none" spc="0" normalizeH="0" baseline="0" noProof="0">
                <a:ln>
                  <a:noFill/>
                </a:ln>
                <a:solidFill>
                  <a:srgbClr val="FAFAFA"/>
                </a:solidFill>
                <a:effectLst/>
                <a:uLnTx/>
                <a:uFillTx/>
                <a:latin typeface="思源黑体 CN Bold" panose="020B0800000000000000" charset="-122"/>
                <a:ea typeface="思源黑体 CN Bold" panose="020B0800000000000000" charset="-122"/>
                <a:cs typeface="+mn-cs"/>
              </a:rPr>
              <a:t>绝对唯一</a:t>
            </a:r>
          </a:p>
        </p:txBody>
      </p:sp>
      <p:sp>
        <p:nvSpPr>
          <p:cNvPr id="8" name="文本框 7"/>
          <p:cNvSpPr txBox="1"/>
          <p:nvPr>
            <p:custDataLst>
              <p:tags r:id="rId5"/>
            </p:custDataLst>
          </p:nvPr>
        </p:nvSpPr>
        <p:spPr>
          <a:xfrm>
            <a:off x="372745" y="5780405"/>
            <a:ext cx="5904230" cy="429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srgbClr val="FAFAFA"/>
                </a:solidFill>
                <a:effectLst/>
                <a:uLnTx/>
                <a:uFillTx/>
                <a:latin typeface="阿里巴巴普惠体 M" panose="00020600040101010101" charset="-122"/>
                <a:ea typeface="阿里巴巴普惠体 M" panose="00020600040101010101" charset="-122"/>
                <a:cs typeface="+mn-cs"/>
              </a:rPr>
              <a:t>抚远区位示意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srgbClr val="FAFAFA"/>
                </a:solidFill>
                <a:effectLst/>
                <a:uLnTx/>
                <a:uFillTx/>
                <a:latin typeface="阿里巴巴普惠体 M" panose="00020600040101010101" charset="-122"/>
                <a:ea typeface="阿里巴巴普惠体 M" panose="00020600040101010101" charset="-122"/>
                <a:cs typeface="+mn-cs"/>
              </a:rPr>
              <a:t>注：图示坐标点为抚远市政府所在地</a:t>
            </a:r>
          </a:p>
        </p:txBody>
      </p:sp>
      <p:sp>
        <p:nvSpPr>
          <p:cNvPr id="2" name="文本框 1"/>
          <p:cNvSpPr txBox="1"/>
          <p:nvPr>
            <p:custDataLst>
              <p:tags r:id="rId6"/>
            </p:custDataLst>
          </p:nvPr>
        </p:nvSpPr>
        <p:spPr>
          <a:xfrm>
            <a:off x="372745" y="5210810"/>
            <a:ext cx="695325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a:t>
            </a:r>
            <a:r>
              <a:rPr kumimoji="0" sz="1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地处东经134.3度 北纬48.36度</a:t>
            </a:r>
            <a:r>
              <a:rPr kumimoji="0" lang="en-US" sz="1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a:t>
            </a:r>
            <a:r>
              <a:rPr kumimoji="0" sz="1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中国地理四极之一的东极</a:t>
            </a:r>
            <a:endParaRPr kumimoji="0" lang="zh-CN" altLang="en-US" sz="1800" b="1"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6" name="Rectangle 6"/>
          <p:cNvSpPr/>
          <p:nvPr>
            <p:custDataLst>
              <p:tags r:id="rId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330380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608400" y="1261800"/>
            <a:ext cx="10969200" cy="4759200"/>
          </a:xfrm>
        </p:spPr>
        <p:txBody>
          <a:bodyPr/>
          <a:lstStyle/>
          <a:p>
            <a:endParaRPr lang="zh-CN" altLang="en-US"/>
          </a:p>
        </p:txBody>
      </p:sp>
      <p:pic>
        <p:nvPicPr>
          <p:cNvPr id="4" name="图片 3" descr="文旅策划汇总前两部分-02"/>
          <p:cNvPicPr>
            <a:picLocks noChangeAspect="1"/>
          </p:cNvPicPr>
          <p:nvPr/>
        </p:nvPicPr>
        <p:blipFill>
          <a:blip r:embed="rId7"/>
          <a:stretch>
            <a:fillRect/>
          </a:stretch>
        </p:blipFill>
        <p:spPr>
          <a:xfrm>
            <a:off x="1270" y="-228600"/>
            <a:ext cx="12189460" cy="6858000"/>
          </a:xfrm>
          <a:prstGeom prst="rect">
            <a:avLst/>
          </a:prstGeom>
        </p:spPr>
      </p:pic>
      <p:sp>
        <p:nvSpPr>
          <p:cNvPr id="5" name="文本框 4"/>
          <p:cNvSpPr txBox="1"/>
          <p:nvPr>
            <p:custDataLst>
              <p:tags r:id="rId2"/>
            </p:custDataLst>
          </p:nvPr>
        </p:nvSpPr>
        <p:spPr>
          <a:xfrm>
            <a:off x="447040" y="4677410"/>
            <a:ext cx="4276725" cy="75628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最早日出</a:t>
            </a:r>
          </a:p>
        </p:txBody>
      </p:sp>
      <p:sp>
        <p:nvSpPr>
          <p:cNvPr id="7" name="文本框 6"/>
          <p:cNvSpPr txBox="1"/>
          <p:nvPr>
            <p:custDataLst>
              <p:tags r:id="rId3"/>
            </p:custDataLst>
          </p:nvPr>
        </p:nvSpPr>
        <p:spPr>
          <a:xfrm>
            <a:off x="488950" y="5758815"/>
            <a:ext cx="5904230" cy="553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自然景观的</a:t>
            </a:r>
            <a:r>
              <a:rPr kumimoji="0" lang="zh-CN" altLang="en-US" sz="3000" b="1" i="0" u="sng"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绝对唯一</a:t>
            </a:r>
          </a:p>
        </p:txBody>
      </p:sp>
      <p:sp>
        <p:nvSpPr>
          <p:cNvPr id="6" name="文本框 5"/>
          <p:cNvSpPr txBox="1"/>
          <p:nvPr>
            <p:custDataLst>
              <p:tags r:id="rId4"/>
            </p:custDataLst>
          </p:nvPr>
        </p:nvSpPr>
        <p:spPr>
          <a:xfrm>
            <a:off x="5808345" y="5758815"/>
            <a:ext cx="5904230" cy="4603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中国境内最早⽇出的地⽅</a:t>
            </a:r>
            <a:r>
              <a:rPr kumimoji="0" lang="en-US" altLang="zh-CN" sz="24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a:t>
            </a:r>
          </a:p>
        </p:txBody>
      </p:sp>
      <p:sp>
        <p:nvSpPr>
          <p:cNvPr id="2"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665910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文本占位符 2"/>
          <p:cNvSpPr>
            <a:spLocks noGrp="1"/>
          </p:cNvSpPr>
          <p:nvPr>
            <p:ph type="body" idx="1"/>
          </p:nvPr>
        </p:nvSpPr>
        <p:spPr/>
        <p:txBody>
          <a:bodyPr/>
          <a:lstStyle/>
          <a:p>
            <a:endParaRPr lang="zh-CN" altLang="en-US"/>
          </a:p>
        </p:txBody>
      </p:sp>
      <p:pic>
        <p:nvPicPr>
          <p:cNvPr id="4" name="图片 3" descr="文旅策划汇总前两部分-03"/>
          <p:cNvPicPr>
            <a:picLocks noChangeAspect="1"/>
          </p:cNvPicPr>
          <p:nvPr/>
        </p:nvPicPr>
        <p:blipFill>
          <a:blip r:embed="rId8"/>
          <a:stretch>
            <a:fillRect/>
          </a:stretch>
        </p:blipFill>
        <p:spPr>
          <a:xfrm>
            <a:off x="1270" y="0"/>
            <a:ext cx="12189460" cy="6858000"/>
          </a:xfrm>
          <a:prstGeom prst="rect">
            <a:avLst/>
          </a:prstGeom>
        </p:spPr>
      </p:pic>
      <p:pic>
        <p:nvPicPr>
          <p:cNvPr id="9" name="图片 8" descr="未标题-6_画板 1"/>
          <p:cNvPicPr>
            <a:picLocks noChangeAspect="1"/>
          </p:cNvPicPr>
          <p:nvPr>
            <p:custDataLst>
              <p:tags r:id="rId2"/>
            </p:custDataLst>
          </p:nvPr>
        </p:nvPicPr>
        <p:blipFill>
          <a:blip r:embed="rId9">
            <a:alphaModFix amt="54000"/>
          </a:blip>
          <a:stretch>
            <a:fillRect/>
          </a:stretch>
        </p:blipFill>
        <p:spPr>
          <a:xfrm>
            <a:off x="0" y="0"/>
            <a:ext cx="12192000" cy="6858000"/>
          </a:xfrm>
          <a:prstGeom prst="rect">
            <a:avLst/>
          </a:prstGeom>
        </p:spPr>
      </p:pic>
      <p:sp>
        <p:nvSpPr>
          <p:cNvPr id="5" name="文本框 4"/>
          <p:cNvSpPr txBox="1"/>
          <p:nvPr>
            <p:custDataLst>
              <p:tags r:id="rId3"/>
            </p:custDataLst>
          </p:nvPr>
        </p:nvSpPr>
        <p:spPr>
          <a:xfrm>
            <a:off x="344805" y="3707130"/>
            <a:ext cx="6584315" cy="756285"/>
          </a:xfrm>
          <a:prstGeom prst="rect">
            <a:avLst/>
          </a:prstGeom>
          <a:noFill/>
        </p:spPr>
        <p:txBody>
          <a:bodyPr wrap="square" rtlCol="0">
            <a:no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FFFFFF"/>
                </a:solidFill>
                <a:effectLst/>
                <a:uLnTx/>
                <a:uFillTx/>
                <a:latin typeface="思源黑体 CN Bold" panose="020B0800000000000000" charset="-122"/>
                <a:ea typeface="思源黑体 CN Bold" panose="020B0800000000000000" charset="-122"/>
                <a:cs typeface="+mn-cs"/>
              </a:rPr>
              <a:t>三江湿地</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FFFFFF"/>
                </a:solidFill>
                <a:effectLst/>
                <a:uLnTx/>
                <a:uFillTx/>
                <a:latin typeface="思源黑体 CN Bold" panose="020B0800000000000000" charset="-122"/>
                <a:ea typeface="思源黑体 CN Bold" panose="020B0800000000000000" charset="-122"/>
                <a:cs typeface="+mn-cs"/>
              </a:rPr>
              <a:t>中国最大淡水沼泽湿地</a:t>
            </a:r>
          </a:p>
        </p:txBody>
      </p:sp>
      <p:sp>
        <p:nvSpPr>
          <p:cNvPr id="7" name="文本框 6"/>
          <p:cNvSpPr txBox="1"/>
          <p:nvPr>
            <p:custDataLst>
              <p:tags r:id="rId4"/>
            </p:custDataLst>
          </p:nvPr>
        </p:nvSpPr>
        <p:spPr>
          <a:xfrm>
            <a:off x="372745" y="5143500"/>
            <a:ext cx="5904230" cy="553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a:ln>
                  <a:noFill/>
                </a:ln>
                <a:solidFill>
                  <a:srgbClr val="FAFAFA"/>
                </a:solidFill>
                <a:effectLst/>
                <a:uLnTx/>
                <a:uFillTx/>
                <a:latin typeface="思源黑体 CN Bold" panose="020B0800000000000000" charset="-122"/>
                <a:ea typeface="思源黑体 CN Bold" panose="020B0800000000000000" charset="-122"/>
                <a:cs typeface="+mn-cs"/>
              </a:rPr>
              <a:t>自然生态的</a:t>
            </a:r>
            <a:r>
              <a:rPr kumimoji="0" lang="zh-CN" altLang="en-US" sz="3000" b="1" i="0" u="sng" strike="noStrike" kern="1200" cap="none" spc="0" normalizeH="0" baseline="0" noProof="0">
                <a:ln>
                  <a:noFill/>
                </a:ln>
                <a:solidFill>
                  <a:srgbClr val="FAFAFA"/>
                </a:solidFill>
                <a:effectLst/>
                <a:uLnTx/>
                <a:uFillTx/>
                <a:latin typeface="思源黑体 CN Bold" panose="020B0800000000000000" charset="-122"/>
                <a:ea typeface="思源黑体 CN Bold" panose="020B0800000000000000" charset="-122"/>
                <a:cs typeface="+mn-cs"/>
              </a:rPr>
              <a:t>绝对第一</a:t>
            </a:r>
          </a:p>
        </p:txBody>
      </p:sp>
      <p:sp>
        <p:nvSpPr>
          <p:cNvPr id="8" name="文本框 7"/>
          <p:cNvSpPr txBox="1"/>
          <p:nvPr>
            <p:custDataLst>
              <p:tags r:id="rId5"/>
            </p:custDataLst>
          </p:nvPr>
        </p:nvSpPr>
        <p:spPr>
          <a:xfrm>
            <a:off x="372745" y="5780405"/>
            <a:ext cx="5904230" cy="429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srgbClr val="FAFAFA"/>
                </a:solidFill>
                <a:effectLst/>
                <a:uLnTx/>
                <a:uFillTx/>
                <a:latin typeface="阿里巴巴普惠体 M" panose="00020600040101010101" charset="-122"/>
                <a:ea typeface="阿里巴巴普惠体 M" panose="00020600040101010101" charset="-122"/>
                <a:cs typeface="+mn-cs"/>
              </a:rPr>
              <a:t>发达的水系、储藏庞大的水量、孕育雄浑的奇景</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srgbClr val="FAFAFA"/>
                </a:solidFill>
                <a:effectLst/>
                <a:uLnTx/>
                <a:uFillTx/>
                <a:latin typeface="阿里巴巴普惠体 M" panose="00020600040101010101" charset="-122"/>
                <a:ea typeface="阿里巴巴普惠体 M" panose="00020600040101010101" charset="-122"/>
                <a:cs typeface="+mn-cs"/>
              </a:rPr>
              <a:t>注：图示黑龙江干流抚远段</a:t>
            </a:r>
          </a:p>
        </p:txBody>
      </p:sp>
      <p:sp>
        <p:nvSpPr>
          <p:cNvPr id="6" name="Rectangle 6"/>
          <p:cNvSpPr/>
          <p:nvPr>
            <p:custDataLst>
              <p:tags r:id="rId6"/>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5679577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文旅策划汇总前两部分-04"/>
          <p:cNvPicPr>
            <a:picLocks noChangeAspect="1"/>
          </p:cNvPicPr>
          <p:nvPr/>
        </p:nvPicPr>
        <p:blipFill>
          <a:blip r:embed="rId8"/>
          <a:stretch>
            <a:fillRect/>
          </a:stretch>
        </p:blipFill>
        <p:spPr>
          <a:xfrm>
            <a:off x="1270" y="-368300"/>
            <a:ext cx="12189460" cy="6858000"/>
          </a:xfrm>
          <a:prstGeom prst="rect">
            <a:avLst/>
          </a:prstGeom>
        </p:spPr>
      </p:pic>
      <p:sp>
        <p:nvSpPr>
          <p:cNvPr id="10" name="文本框 9"/>
          <p:cNvSpPr txBox="1"/>
          <p:nvPr>
            <p:custDataLst>
              <p:tags r:id="rId2"/>
            </p:custDataLst>
          </p:nvPr>
        </p:nvSpPr>
        <p:spPr>
          <a:xfrm>
            <a:off x="608330" y="4537710"/>
            <a:ext cx="4276725" cy="75628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淡水鱼都</a:t>
            </a:r>
          </a:p>
        </p:txBody>
      </p:sp>
      <p:sp>
        <p:nvSpPr>
          <p:cNvPr id="11" name="文本框 10"/>
          <p:cNvSpPr txBox="1"/>
          <p:nvPr>
            <p:custDataLst>
              <p:tags r:id="rId3"/>
            </p:custDataLst>
          </p:nvPr>
        </p:nvSpPr>
        <p:spPr>
          <a:xfrm>
            <a:off x="650240" y="5619115"/>
            <a:ext cx="5904230" cy="553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渔业资源的</a:t>
            </a:r>
            <a:r>
              <a:rPr kumimoji="0" lang="zh-CN" altLang="en-US" sz="3000" b="1" i="0" u="sng"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绝对第一</a:t>
            </a:r>
          </a:p>
        </p:txBody>
      </p:sp>
      <p:sp>
        <p:nvSpPr>
          <p:cNvPr id="12" name="文本框 11"/>
          <p:cNvSpPr txBox="1"/>
          <p:nvPr>
            <p:custDataLst>
              <p:tags r:id="rId4"/>
            </p:custDataLst>
          </p:nvPr>
        </p:nvSpPr>
        <p:spPr>
          <a:xfrm>
            <a:off x="7105015" y="5247005"/>
            <a:ext cx="4591685" cy="82994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有三花五罗⼗⼋⼦七⼗⼆杂⻥</a:t>
            </a:r>
            <a:r>
              <a:rPr kumimoji="0" lang="en-US" altLang="zh-CN"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a:t>
            </a:r>
            <a:r>
              <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更是⼤⻢哈⻥</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和鲟鳇⻥唯⼀的主产区，有“中国鲟鳇⻥之乡”</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 中国⼤⻢哈⻥之乡” 之称，被誉为“淡⽔⻥都”</a:t>
            </a:r>
          </a:p>
        </p:txBody>
      </p:sp>
      <p:sp>
        <p:nvSpPr>
          <p:cNvPr id="5" name="文本框 4"/>
          <p:cNvSpPr txBox="1"/>
          <p:nvPr>
            <p:custDataLst>
              <p:tags r:id="rId5"/>
            </p:custDataLst>
          </p:nvPr>
        </p:nvSpPr>
        <p:spPr>
          <a:xfrm>
            <a:off x="12463145" y="3907790"/>
            <a:ext cx="6002655"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但是光说这些，消费者可能记不住，亦或者觉得和⾃⼰没有多⼤关系，依旧⽆法让他们产⽣冲动。所以，我们需要把抚远的四个唯⼀进⾏包装，打包成⼀个消费者熟悉的并且向往的东⻄，作为植⼊消费者的⼼智中的载体。</a:t>
            </a:r>
          </a:p>
        </p:txBody>
      </p:sp>
      <p:sp>
        <p:nvSpPr>
          <p:cNvPr id="6" name="Rectangle 6"/>
          <p:cNvSpPr/>
          <p:nvPr>
            <p:custDataLst>
              <p:tags r:id="rId6"/>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0134029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22317075" y="3603625"/>
            <a:ext cx="7354570" cy="2266315"/>
          </a:xfrm>
        </p:spPr>
        <p:txBody>
          <a:bodyPr>
            <a:normAutofit fontScale="92500" lnSpcReduction="10000"/>
          </a:bodyPr>
          <a:lstStyle/>
          <a:p>
            <a:pPr algn="l">
              <a:lnSpc>
                <a:spcPct val="110000"/>
              </a:lnSpc>
            </a:pPr>
            <a:endParaRPr kumimoji="1" lang="zh-CN" altLang="en-US" dirty="0"/>
          </a:p>
          <a:p>
            <a:pPr algn="l">
              <a:lnSpc>
                <a:spcPct val="110000"/>
              </a:lnSpc>
            </a:pPr>
            <a:r>
              <a:rPr kumimoji="1" lang="zh-CN" altLang="en-US" dirty="0"/>
              <a:t>https://www.jianshu.com/p/cacde6aa3db0</a:t>
            </a:r>
          </a:p>
          <a:p>
            <a:pPr algn="l">
              <a:lnSpc>
                <a:spcPct val="110000"/>
              </a:lnSpc>
            </a:pPr>
            <a:endParaRPr kumimoji="1" lang="zh-CN" altLang="en-US" dirty="0"/>
          </a:p>
          <a:p>
            <a:pPr algn="l">
              <a:lnSpc>
                <a:spcPct val="110000"/>
              </a:lnSpc>
            </a:pPr>
            <a:r>
              <a:rPr kumimoji="1" lang="zh-CN" altLang="en-US" dirty="0"/>
              <a:t>https://www.shangyexinzhi.com/article/4325383.html</a:t>
            </a:r>
          </a:p>
        </p:txBody>
      </p:sp>
      <p:sp>
        <p:nvSpPr>
          <p:cNvPr id="6" name="文本框 5"/>
          <p:cNvSpPr txBox="1"/>
          <p:nvPr/>
        </p:nvSpPr>
        <p:spPr>
          <a:xfrm>
            <a:off x="23143210" y="5618480"/>
            <a:ext cx="4064000"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a:ln>
                  <a:noFill/>
                </a:ln>
                <a:solidFill>
                  <a:srgbClr val="FF0000"/>
                </a:solidFill>
                <a:effectLst/>
                <a:uLnTx/>
                <a:uFillTx/>
                <a:latin typeface="Arial"/>
                <a:ea typeface="微软雅黑"/>
                <a:cs typeface="+mn-cs"/>
              </a:rPr>
              <a:t>编码，解码</a:t>
            </a:r>
          </a:p>
        </p:txBody>
      </p:sp>
      <p:sp>
        <p:nvSpPr>
          <p:cNvPr id="7" name="文本框 6"/>
          <p:cNvSpPr txBox="1"/>
          <p:nvPr/>
        </p:nvSpPr>
        <p:spPr>
          <a:xfrm>
            <a:off x="23259415" y="6540500"/>
            <a:ext cx="4064000"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a:ln>
                  <a:noFill/>
                </a:ln>
                <a:solidFill>
                  <a:prstClr val="black"/>
                </a:solidFill>
                <a:effectLst/>
                <a:uLnTx/>
                <a:uFillTx/>
                <a:latin typeface="Arial"/>
                <a:ea typeface="微软雅黑"/>
                <a:cs typeface="+mn-cs"/>
              </a:rPr>
              <a:t>明天理</a:t>
            </a:r>
          </a:p>
        </p:txBody>
      </p:sp>
      <p:pic>
        <p:nvPicPr>
          <p:cNvPr id="11" name="图片 10"/>
          <p:cNvPicPr>
            <a:picLocks noChangeAspect="1"/>
          </p:cNvPicPr>
          <p:nvPr>
            <p:custDataLst>
              <p:tags r:id="rId1"/>
            </p:custDataLst>
          </p:nvPr>
        </p:nvPicPr>
        <p:blipFill>
          <a:blip/>
          <a:stretch>
            <a:fillRect/>
          </a:stretch>
        </p:blipFill>
        <p:spPr>
          <a:xfrm>
            <a:off x="-6005830" y="-9070340"/>
            <a:ext cx="12734925" cy="7390130"/>
          </a:xfrm>
          <a:prstGeom prst="rect">
            <a:avLst/>
          </a:prstGeom>
        </p:spPr>
      </p:pic>
      <p:pic>
        <p:nvPicPr>
          <p:cNvPr id="14" name="图片 13"/>
          <p:cNvPicPr>
            <a:picLocks noChangeAspect="1"/>
          </p:cNvPicPr>
          <p:nvPr/>
        </p:nvPicPr>
        <p:blipFill>
          <a:blip/>
          <a:stretch>
            <a:fillRect/>
          </a:stretch>
        </p:blipFill>
        <p:spPr>
          <a:xfrm>
            <a:off x="12606020" y="-11313160"/>
            <a:ext cx="6134100" cy="4010025"/>
          </a:xfrm>
          <a:prstGeom prst="rect">
            <a:avLst/>
          </a:prstGeom>
        </p:spPr>
      </p:pic>
      <p:pic>
        <p:nvPicPr>
          <p:cNvPr id="15" name="图片 14"/>
          <p:cNvPicPr>
            <a:picLocks noChangeAspect="1"/>
          </p:cNvPicPr>
          <p:nvPr/>
        </p:nvPicPr>
        <p:blipFill>
          <a:blip/>
          <a:stretch>
            <a:fillRect/>
          </a:stretch>
        </p:blipFill>
        <p:spPr>
          <a:xfrm>
            <a:off x="19471005" y="-11313160"/>
            <a:ext cx="10710545" cy="15705455"/>
          </a:xfrm>
          <a:prstGeom prst="rect">
            <a:avLst/>
          </a:prstGeom>
        </p:spPr>
      </p:pic>
      <p:sp>
        <p:nvSpPr>
          <p:cNvPr id="24" name="弧形 23"/>
          <p:cNvSpPr/>
          <p:nvPr/>
        </p:nvSpPr>
        <p:spPr>
          <a:xfrm rot="7920000">
            <a:off x="1352550" y="1454150"/>
            <a:ext cx="3803015" cy="3943985"/>
          </a:xfrm>
          <a:prstGeom prst="arc">
            <a:avLst>
              <a:gd name="adj1" fmla="val 16186430"/>
              <a:gd name="adj2" fmla="val 21598307"/>
            </a:avLst>
          </a:prstGeom>
          <a:ln w="3492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libaba PuHuiTi Medium" panose="00020600040101010101" charset="-122"/>
              <a:ea typeface="Alibaba PuHuiTi Medium" panose="00020600040101010101" charset="-122"/>
              <a:cs typeface="+mn-cs"/>
            </a:endParaRPr>
          </a:p>
        </p:txBody>
      </p:sp>
      <p:sp>
        <p:nvSpPr>
          <p:cNvPr id="28" name="弧形 27"/>
          <p:cNvSpPr/>
          <p:nvPr/>
        </p:nvSpPr>
        <p:spPr>
          <a:xfrm rot="18960000">
            <a:off x="6939915" y="3292475"/>
            <a:ext cx="4084320" cy="3917315"/>
          </a:xfrm>
          <a:prstGeom prst="arc">
            <a:avLst>
              <a:gd name="adj1" fmla="val 16380769"/>
              <a:gd name="adj2" fmla="val 21515728"/>
            </a:avLst>
          </a:prstGeom>
          <a:ln w="3492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4" name="组合 3"/>
          <p:cNvGrpSpPr/>
          <p:nvPr/>
        </p:nvGrpSpPr>
        <p:grpSpPr>
          <a:xfrm>
            <a:off x="1065530" y="2798445"/>
            <a:ext cx="10061575" cy="2936240"/>
            <a:chOff x="799" y="2946"/>
            <a:chExt cx="15845" cy="4624"/>
          </a:xfrm>
        </p:grpSpPr>
        <p:sp>
          <p:nvSpPr>
            <p:cNvPr id="40" name="矩形 39"/>
            <p:cNvSpPr/>
            <p:nvPr/>
          </p:nvSpPr>
          <p:spPr>
            <a:xfrm>
              <a:off x="6468" y="4319"/>
              <a:ext cx="5009" cy="1773"/>
            </a:xfrm>
            <a:prstGeom prst="rect">
              <a:avLst/>
            </a:prstGeom>
            <a:solidFill>
              <a:srgbClr val="CF1D1B"/>
            </a:solid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mn-cs"/>
              </a:endParaRPr>
            </a:p>
          </p:txBody>
        </p:sp>
        <p:sp>
          <p:nvSpPr>
            <p:cNvPr id="17" name="文本框 16"/>
            <p:cNvSpPr txBox="1"/>
            <p:nvPr/>
          </p:nvSpPr>
          <p:spPr>
            <a:xfrm>
              <a:off x="3778" y="4532"/>
              <a:ext cx="1271" cy="55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传播</a:t>
              </a:r>
            </a:p>
          </p:txBody>
        </p:sp>
        <p:sp>
          <p:nvSpPr>
            <p:cNvPr id="18" name="文本框 17"/>
            <p:cNvSpPr txBox="1"/>
            <p:nvPr/>
          </p:nvSpPr>
          <p:spPr>
            <a:xfrm>
              <a:off x="1162" y="4618"/>
              <a:ext cx="1469" cy="55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srgbClr val="CF1D1B"/>
                  </a:solidFill>
                  <a:effectLst/>
                  <a:uLnTx/>
                  <a:uFillTx/>
                  <a:latin typeface="思源黑体 CN Medium" panose="020B0600000000000000" charset="-122"/>
                  <a:ea typeface="思源黑体 CN Medium" panose="020B0600000000000000" charset="-122"/>
                  <a:cs typeface="+mn-cs"/>
                </a:rPr>
                <a:t>产品</a:t>
              </a:r>
            </a:p>
          </p:txBody>
        </p:sp>
        <p:sp>
          <p:nvSpPr>
            <p:cNvPr id="19" name="文本框 18"/>
            <p:cNvSpPr txBox="1"/>
            <p:nvPr/>
          </p:nvSpPr>
          <p:spPr>
            <a:xfrm>
              <a:off x="6873" y="4851"/>
              <a:ext cx="1561" cy="551"/>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mn-cs"/>
                </a:rPr>
                <a:t>接收者</a:t>
              </a:r>
            </a:p>
          </p:txBody>
        </p:sp>
        <p:cxnSp>
          <p:nvCxnSpPr>
            <p:cNvPr id="20" name="直接箭头连接符 19"/>
            <p:cNvCxnSpPr/>
            <p:nvPr/>
          </p:nvCxnSpPr>
          <p:spPr>
            <a:xfrm>
              <a:off x="3000" y="5210"/>
              <a:ext cx="3257" cy="0"/>
            </a:xfrm>
            <a:prstGeom prst="straightConnector1">
              <a:avLst/>
            </a:prstGeom>
            <a:ln w="34925">
              <a:solidFill>
                <a:srgbClr val="CF1D1B"/>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4239" y="5202"/>
              <a:ext cx="20" cy="820"/>
            </a:xfrm>
            <a:prstGeom prst="straightConnector1">
              <a:avLst/>
            </a:prstGeom>
            <a:ln w="34925">
              <a:solidFill>
                <a:srgbClr val="CF1D1B"/>
              </a:solidFill>
              <a:tailEnd type="arrow"/>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748" y="6046"/>
              <a:ext cx="1121" cy="64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媒介</a:t>
              </a:r>
            </a:p>
          </p:txBody>
        </p:sp>
        <p:sp>
          <p:nvSpPr>
            <p:cNvPr id="25" name="文本框 24"/>
            <p:cNvSpPr txBox="1"/>
            <p:nvPr/>
          </p:nvSpPr>
          <p:spPr>
            <a:xfrm>
              <a:off x="3608" y="7012"/>
              <a:ext cx="1441" cy="55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强信号</a:t>
              </a:r>
            </a:p>
          </p:txBody>
        </p:sp>
        <p:sp>
          <p:nvSpPr>
            <p:cNvPr id="29" name="文本框 28"/>
            <p:cNvSpPr txBox="1"/>
            <p:nvPr/>
          </p:nvSpPr>
          <p:spPr>
            <a:xfrm>
              <a:off x="15231" y="4861"/>
              <a:ext cx="1413" cy="55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srgbClr val="CF1D1B"/>
                  </a:solidFill>
                  <a:effectLst/>
                  <a:uLnTx/>
                  <a:uFillTx/>
                  <a:latin typeface="思源黑体 CN Medium" panose="020B0600000000000000" charset="-122"/>
                  <a:ea typeface="思源黑体 CN Medium" panose="020B0600000000000000" charset="-122"/>
                  <a:cs typeface="+mn-cs"/>
                </a:rPr>
                <a:t>播传</a:t>
              </a:r>
            </a:p>
          </p:txBody>
        </p:sp>
        <p:sp>
          <p:nvSpPr>
            <p:cNvPr id="30" name="文本框 29"/>
            <p:cNvSpPr txBox="1"/>
            <p:nvPr/>
          </p:nvSpPr>
          <p:spPr>
            <a:xfrm>
              <a:off x="6246" y="5337"/>
              <a:ext cx="2308" cy="522"/>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mn-cs"/>
                </a:rPr>
                <a:t>（最终编码）</a:t>
              </a:r>
            </a:p>
          </p:txBody>
        </p:sp>
        <p:sp>
          <p:nvSpPr>
            <p:cNvPr id="31" name="文本框 30"/>
            <p:cNvSpPr txBox="1"/>
            <p:nvPr/>
          </p:nvSpPr>
          <p:spPr>
            <a:xfrm>
              <a:off x="799" y="5218"/>
              <a:ext cx="2194" cy="457"/>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a:ln>
                    <a:noFill/>
                  </a:ln>
                  <a:solidFill>
                    <a:srgbClr val="CF1D1B"/>
                  </a:solidFill>
                  <a:effectLst/>
                  <a:uLnTx/>
                  <a:uFillTx/>
                  <a:latin typeface="思源黑体 CN Medium" panose="020B0600000000000000" charset="-122"/>
                  <a:ea typeface="思源黑体 CN Medium" panose="020B0600000000000000" charset="-122"/>
                  <a:cs typeface="+mn-cs"/>
                </a:rPr>
                <a:t>（符号）</a:t>
              </a:r>
            </a:p>
          </p:txBody>
        </p:sp>
        <p:sp>
          <p:nvSpPr>
            <p:cNvPr id="32" name="文本框 31"/>
            <p:cNvSpPr txBox="1"/>
            <p:nvPr/>
          </p:nvSpPr>
          <p:spPr>
            <a:xfrm>
              <a:off x="12603" y="2946"/>
              <a:ext cx="1749" cy="53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口语套话</a:t>
              </a:r>
            </a:p>
          </p:txBody>
        </p:sp>
        <p:cxnSp>
          <p:nvCxnSpPr>
            <p:cNvPr id="33" name="直接箭头连接符 32"/>
            <p:cNvCxnSpPr/>
            <p:nvPr/>
          </p:nvCxnSpPr>
          <p:spPr>
            <a:xfrm>
              <a:off x="11781" y="5145"/>
              <a:ext cx="3039"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9550" y="4850"/>
              <a:ext cx="1561" cy="551"/>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mn-cs"/>
                </a:rPr>
                <a:t>发送者</a:t>
              </a:r>
            </a:p>
          </p:txBody>
        </p:sp>
        <p:sp>
          <p:nvSpPr>
            <p:cNvPr id="36" name="文本框 35"/>
            <p:cNvSpPr txBox="1"/>
            <p:nvPr/>
          </p:nvSpPr>
          <p:spPr>
            <a:xfrm>
              <a:off x="9050" y="5337"/>
              <a:ext cx="2242" cy="5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mn-cs"/>
                </a:rPr>
                <a:t>（完成解码）</a:t>
              </a:r>
            </a:p>
          </p:txBody>
        </p:sp>
        <p:cxnSp>
          <p:nvCxnSpPr>
            <p:cNvPr id="37" name="直接箭头连接符 36"/>
            <p:cNvCxnSpPr/>
            <p:nvPr/>
          </p:nvCxnSpPr>
          <p:spPr>
            <a:xfrm>
              <a:off x="8167" y="5145"/>
              <a:ext cx="1442" cy="0"/>
            </a:xfrm>
            <a:prstGeom prst="straightConnector1">
              <a:avLst/>
            </a:prstGeom>
            <a:ln w="34925">
              <a:solidFill>
                <a:srgbClr val="FFFFFF"/>
              </a:solidFill>
              <a:tailEnd type="arrow"/>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8167" y="4519"/>
              <a:ext cx="2076" cy="4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mn-cs"/>
                </a:rPr>
                <a:t>潜意识解码</a:t>
              </a:r>
            </a:p>
          </p:txBody>
        </p:sp>
        <p:sp>
          <p:nvSpPr>
            <p:cNvPr id="41" name="文本框 40"/>
            <p:cNvSpPr txBox="1"/>
            <p:nvPr/>
          </p:nvSpPr>
          <p:spPr>
            <a:xfrm>
              <a:off x="11928" y="4502"/>
              <a:ext cx="2851" cy="58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主动，无意识</a:t>
              </a:r>
            </a:p>
          </p:txBody>
        </p:sp>
      </p:grpSp>
      <p:sp>
        <p:nvSpPr>
          <p:cNvPr id="2" name="矩形 1"/>
          <p:cNvSpPr/>
          <p:nvPr/>
        </p:nvSpPr>
        <p:spPr>
          <a:xfrm>
            <a:off x="-44450" y="-15240"/>
            <a:ext cx="12236450" cy="221361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文本框 7"/>
          <p:cNvSpPr txBox="1"/>
          <p:nvPr/>
        </p:nvSpPr>
        <p:spPr>
          <a:xfrm>
            <a:off x="2352040" y="262255"/>
            <a:ext cx="6971665" cy="167386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传播的理解</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一切传播都是符号的编码和解码</a:t>
            </a:r>
          </a:p>
        </p:txBody>
      </p:sp>
      <p:sp>
        <p:nvSpPr>
          <p:cNvPr id="5"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440062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17270" y="2045970"/>
            <a:ext cx="10316210"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所有的传播思考，都是基于</a:t>
            </a:r>
            <a:r>
              <a:rPr kumimoji="0" lang="zh-CN" altLang="en-US" sz="4400" b="0" i="0" u="none" strike="noStrike" kern="1200" cap="none" spc="0" normalizeH="0" baseline="0" noProof="0">
                <a:ln>
                  <a:noFill/>
                </a:ln>
                <a:solidFill>
                  <a:srgbClr val="C00000"/>
                </a:solidFill>
                <a:effectLst/>
                <a:uLnTx/>
                <a:uFillTx/>
                <a:latin typeface="思源黑体 CN Medium" panose="020B0600000000000000" charset="-122"/>
                <a:ea typeface="思源黑体 CN Medium" panose="020B0600000000000000" charset="-122"/>
                <a:cs typeface="+mn-cs"/>
              </a:rPr>
              <a:t>【</a:t>
            </a:r>
            <a:r>
              <a:rPr kumimoji="0" lang="zh-CN" altLang="en-US" sz="4400" b="0" i="0" u="none" strike="noStrike" kern="1200" cap="none" spc="0" normalizeH="0" baseline="0" noProof="0">
                <a:ln>
                  <a:noFill/>
                </a:ln>
                <a:solidFill>
                  <a:srgbClr val="CF1B1A"/>
                </a:solidFill>
                <a:effectLst/>
                <a:uLnTx/>
                <a:uFillTx/>
                <a:latin typeface="思源黑体 CN Medium" panose="020B0600000000000000" charset="-122"/>
                <a:ea typeface="思源黑体 CN Medium" panose="020B0600000000000000" charset="-122"/>
                <a:cs typeface="+mn-cs"/>
              </a:rPr>
              <a:t>损耗】</a:t>
            </a:r>
          </a:p>
        </p:txBody>
      </p:sp>
      <p:sp>
        <p:nvSpPr>
          <p:cNvPr id="5" name="文本框 4"/>
          <p:cNvSpPr txBox="1"/>
          <p:nvPr/>
        </p:nvSpPr>
        <p:spPr>
          <a:xfrm>
            <a:off x="1711325" y="3567430"/>
            <a:ext cx="116586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a:t>
            </a:r>
          </a:p>
        </p:txBody>
      </p:sp>
      <p:sp>
        <p:nvSpPr>
          <p:cNvPr id="6" name="文本框 5"/>
          <p:cNvSpPr txBox="1"/>
          <p:nvPr/>
        </p:nvSpPr>
        <p:spPr>
          <a:xfrm>
            <a:off x="3352800" y="3567430"/>
            <a:ext cx="237871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0.01</a:t>
            </a:r>
          </a:p>
        </p:txBody>
      </p:sp>
      <p:sp>
        <p:nvSpPr>
          <p:cNvPr id="7" name="文本框 6"/>
          <p:cNvSpPr txBox="1"/>
          <p:nvPr/>
        </p:nvSpPr>
        <p:spPr>
          <a:xfrm>
            <a:off x="7319645" y="3567430"/>
            <a:ext cx="116586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a:t>
            </a:r>
          </a:p>
        </p:txBody>
      </p:sp>
      <p:sp>
        <p:nvSpPr>
          <p:cNvPr id="8" name="文本框 7"/>
          <p:cNvSpPr txBox="1"/>
          <p:nvPr/>
        </p:nvSpPr>
        <p:spPr>
          <a:xfrm>
            <a:off x="9042400" y="3567430"/>
            <a:ext cx="116586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a:t>
            </a:r>
          </a:p>
        </p:txBody>
      </p:sp>
      <p:sp>
        <p:nvSpPr>
          <p:cNvPr id="9" name="右箭头 8"/>
          <p:cNvSpPr/>
          <p:nvPr/>
        </p:nvSpPr>
        <p:spPr>
          <a:xfrm>
            <a:off x="2558415" y="4095750"/>
            <a:ext cx="732790" cy="244475"/>
          </a:xfrm>
          <a:prstGeom prst="rightArrow">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endParaRPr>
          </a:p>
        </p:txBody>
      </p:sp>
      <p:sp>
        <p:nvSpPr>
          <p:cNvPr id="10" name="右箭头 9"/>
          <p:cNvSpPr/>
          <p:nvPr/>
        </p:nvSpPr>
        <p:spPr>
          <a:xfrm>
            <a:off x="8183880" y="4095750"/>
            <a:ext cx="732790" cy="244475"/>
          </a:xfrm>
          <a:prstGeom prst="rightArrow">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endParaRPr>
          </a:p>
        </p:txBody>
      </p:sp>
      <p:sp>
        <p:nvSpPr>
          <p:cNvPr id="3" name="文本框 2"/>
          <p:cNvSpPr txBox="1"/>
          <p:nvPr>
            <p:custDataLst>
              <p:tags r:id="rId1"/>
            </p:custDataLst>
          </p:nvPr>
        </p:nvSpPr>
        <p:spPr>
          <a:xfrm>
            <a:off x="13112750" y="1746250"/>
            <a:ext cx="4064000" cy="147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所有的传播思考，都是基于“损耗”发⽣的。有的东⻄，它的传播范围是 1 到 1，甚⾄只有 0.01，没有</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传播给任何⼀个⼈。但有的东⻄，却可以 1 传 10，传 100，甚⾄更⼤呢？</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3383280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17270" y="2045970"/>
            <a:ext cx="10316210"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所有的传播思考，都是基于</a:t>
            </a:r>
            <a:r>
              <a:rPr kumimoji="0" lang="zh-CN" altLang="en-US" sz="4400" b="0" i="0" u="none" strike="noStrike" kern="1200" cap="none" spc="0" normalizeH="0" baseline="0" noProof="0">
                <a:ln>
                  <a:noFill/>
                </a:ln>
                <a:solidFill>
                  <a:srgbClr val="C00000"/>
                </a:solidFill>
                <a:effectLst/>
                <a:uLnTx/>
                <a:uFillTx/>
                <a:latin typeface="思源黑体 CN Medium" panose="020B0600000000000000" charset="-122"/>
                <a:ea typeface="思源黑体 CN Medium" panose="020B0600000000000000" charset="-122"/>
                <a:cs typeface="+mn-cs"/>
              </a:rPr>
              <a:t>【</a:t>
            </a:r>
            <a:r>
              <a:rPr kumimoji="0" lang="zh-CN" altLang="en-US" sz="4400" b="0" i="0" u="none" strike="noStrike" kern="1200" cap="none" spc="0" normalizeH="0" baseline="0" noProof="0">
                <a:ln>
                  <a:noFill/>
                </a:ln>
                <a:solidFill>
                  <a:srgbClr val="CF1B1A"/>
                </a:solidFill>
                <a:effectLst/>
                <a:uLnTx/>
                <a:uFillTx/>
                <a:latin typeface="思源黑体 CN Medium" panose="020B0600000000000000" charset="-122"/>
                <a:ea typeface="思源黑体 CN Medium" panose="020B0600000000000000" charset="-122"/>
                <a:cs typeface="+mn-cs"/>
              </a:rPr>
              <a:t>损耗】</a:t>
            </a:r>
          </a:p>
        </p:txBody>
      </p:sp>
      <p:sp>
        <p:nvSpPr>
          <p:cNvPr id="5" name="文本框 4"/>
          <p:cNvSpPr txBox="1"/>
          <p:nvPr/>
        </p:nvSpPr>
        <p:spPr>
          <a:xfrm>
            <a:off x="1711325" y="3567430"/>
            <a:ext cx="116586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a:t>
            </a:r>
          </a:p>
        </p:txBody>
      </p:sp>
      <p:sp>
        <p:nvSpPr>
          <p:cNvPr id="6" name="文本框 5"/>
          <p:cNvSpPr txBox="1"/>
          <p:nvPr/>
        </p:nvSpPr>
        <p:spPr>
          <a:xfrm>
            <a:off x="3352800" y="3567430"/>
            <a:ext cx="237871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0.01</a:t>
            </a:r>
          </a:p>
        </p:txBody>
      </p:sp>
      <p:sp>
        <p:nvSpPr>
          <p:cNvPr id="7" name="文本框 6"/>
          <p:cNvSpPr txBox="1"/>
          <p:nvPr/>
        </p:nvSpPr>
        <p:spPr>
          <a:xfrm>
            <a:off x="7313295" y="3567430"/>
            <a:ext cx="116586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a:t>
            </a:r>
          </a:p>
        </p:txBody>
      </p:sp>
      <p:sp>
        <p:nvSpPr>
          <p:cNvPr id="8" name="文本框 7"/>
          <p:cNvSpPr txBox="1"/>
          <p:nvPr/>
        </p:nvSpPr>
        <p:spPr>
          <a:xfrm>
            <a:off x="9036050" y="3567430"/>
            <a:ext cx="2132965"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10</a:t>
            </a:r>
          </a:p>
        </p:txBody>
      </p:sp>
      <p:sp>
        <p:nvSpPr>
          <p:cNvPr id="9" name="右箭头 8"/>
          <p:cNvSpPr/>
          <p:nvPr/>
        </p:nvSpPr>
        <p:spPr>
          <a:xfrm>
            <a:off x="2558415" y="4095750"/>
            <a:ext cx="732790" cy="244475"/>
          </a:xfrm>
          <a:prstGeom prst="rightArrow">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endParaRPr>
          </a:p>
        </p:txBody>
      </p:sp>
      <p:sp>
        <p:nvSpPr>
          <p:cNvPr id="10" name="右箭头 9"/>
          <p:cNvSpPr/>
          <p:nvPr/>
        </p:nvSpPr>
        <p:spPr>
          <a:xfrm>
            <a:off x="8177530" y="4095750"/>
            <a:ext cx="732790" cy="244475"/>
          </a:xfrm>
          <a:prstGeom prst="rightArrow">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endParaRPr>
          </a:p>
        </p:txBody>
      </p:sp>
      <p:sp>
        <p:nvSpPr>
          <p:cNvPr id="2"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16354559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17270" y="2045970"/>
            <a:ext cx="10316210"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所有的传播思考，都是基于</a:t>
            </a:r>
            <a:r>
              <a:rPr kumimoji="0" lang="zh-CN" altLang="en-US" sz="4400" b="0" i="0" u="none" strike="noStrike" kern="1200" cap="none" spc="0" normalizeH="0" baseline="0" noProof="0">
                <a:ln>
                  <a:noFill/>
                </a:ln>
                <a:solidFill>
                  <a:srgbClr val="C00000"/>
                </a:solidFill>
                <a:effectLst/>
                <a:uLnTx/>
                <a:uFillTx/>
                <a:latin typeface="思源黑体 CN Medium" panose="020B0600000000000000" charset="-122"/>
                <a:ea typeface="思源黑体 CN Medium" panose="020B0600000000000000" charset="-122"/>
                <a:cs typeface="+mn-cs"/>
              </a:rPr>
              <a:t>【</a:t>
            </a:r>
            <a:r>
              <a:rPr kumimoji="0" lang="zh-CN" altLang="en-US" sz="4400" b="0" i="0" u="none" strike="noStrike" kern="1200" cap="none" spc="0" normalizeH="0" baseline="0" noProof="0">
                <a:ln>
                  <a:noFill/>
                </a:ln>
                <a:solidFill>
                  <a:srgbClr val="CF1B1A"/>
                </a:solidFill>
                <a:effectLst/>
                <a:uLnTx/>
                <a:uFillTx/>
                <a:latin typeface="思源黑体 CN Medium" panose="020B0600000000000000" charset="-122"/>
                <a:ea typeface="思源黑体 CN Medium" panose="020B0600000000000000" charset="-122"/>
                <a:cs typeface="+mn-cs"/>
              </a:rPr>
              <a:t>损耗】</a:t>
            </a:r>
          </a:p>
        </p:txBody>
      </p:sp>
      <p:sp>
        <p:nvSpPr>
          <p:cNvPr id="5" name="文本框 4"/>
          <p:cNvSpPr txBox="1"/>
          <p:nvPr/>
        </p:nvSpPr>
        <p:spPr>
          <a:xfrm>
            <a:off x="1711325" y="3567430"/>
            <a:ext cx="116586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a:t>
            </a:r>
          </a:p>
        </p:txBody>
      </p:sp>
      <p:sp>
        <p:nvSpPr>
          <p:cNvPr id="6" name="文本框 5"/>
          <p:cNvSpPr txBox="1"/>
          <p:nvPr/>
        </p:nvSpPr>
        <p:spPr>
          <a:xfrm>
            <a:off x="3352800" y="3567430"/>
            <a:ext cx="237871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0.01</a:t>
            </a:r>
          </a:p>
        </p:txBody>
      </p:sp>
      <p:sp>
        <p:nvSpPr>
          <p:cNvPr id="7" name="文本框 6"/>
          <p:cNvSpPr txBox="1"/>
          <p:nvPr/>
        </p:nvSpPr>
        <p:spPr>
          <a:xfrm>
            <a:off x="7313295" y="3567430"/>
            <a:ext cx="1165860"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a:t>
            </a:r>
          </a:p>
        </p:txBody>
      </p:sp>
      <p:sp>
        <p:nvSpPr>
          <p:cNvPr id="8" name="文本框 7"/>
          <p:cNvSpPr txBox="1"/>
          <p:nvPr/>
        </p:nvSpPr>
        <p:spPr>
          <a:xfrm>
            <a:off x="9036050" y="3567430"/>
            <a:ext cx="2132965" cy="14859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100</a:t>
            </a:r>
          </a:p>
        </p:txBody>
      </p:sp>
      <p:sp>
        <p:nvSpPr>
          <p:cNvPr id="9" name="右箭头 8"/>
          <p:cNvSpPr/>
          <p:nvPr/>
        </p:nvSpPr>
        <p:spPr>
          <a:xfrm>
            <a:off x="2558415" y="4095750"/>
            <a:ext cx="732790" cy="244475"/>
          </a:xfrm>
          <a:prstGeom prst="rightArrow">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endParaRPr>
          </a:p>
        </p:txBody>
      </p:sp>
      <p:sp>
        <p:nvSpPr>
          <p:cNvPr id="10" name="右箭头 9"/>
          <p:cNvSpPr/>
          <p:nvPr/>
        </p:nvSpPr>
        <p:spPr>
          <a:xfrm>
            <a:off x="8177530" y="4095750"/>
            <a:ext cx="732790" cy="244475"/>
          </a:xfrm>
          <a:prstGeom prst="rightArrow">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endParaRPr>
          </a:p>
        </p:txBody>
      </p:sp>
      <p:sp>
        <p:nvSpPr>
          <p:cNvPr id="2" name="文本框 1"/>
          <p:cNvSpPr txBox="1"/>
          <p:nvPr/>
        </p:nvSpPr>
        <p:spPr>
          <a:xfrm>
            <a:off x="7599045" y="5414645"/>
            <a:ext cx="1654810" cy="41656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C00000"/>
                </a:solidFill>
                <a:effectLst/>
                <a:uLnTx/>
                <a:uFillTx/>
                <a:latin typeface="思源黑体 CN Bold" panose="020B0800000000000000" charset="-122"/>
                <a:ea typeface="思源黑体 CN Bold" panose="020B0800000000000000" charset="-122"/>
                <a:cs typeface="+mn-cs"/>
              </a:rPr>
              <a:t>播传</a:t>
            </a:r>
          </a:p>
        </p:txBody>
      </p:sp>
      <p:sp>
        <p:nvSpPr>
          <p:cNvPr id="3" name="文本框 2"/>
          <p:cNvSpPr txBox="1"/>
          <p:nvPr/>
        </p:nvSpPr>
        <p:spPr>
          <a:xfrm>
            <a:off x="1964055" y="5300980"/>
            <a:ext cx="1654810" cy="41656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C00000"/>
                </a:solidFill>
                <a:effectLst/>
                <a:uLnTx/>
                <a:uFillTx/>
                <a:latin typeface="思源黑体 CN Bold" panose="020B0800000000000000" charset="-122"/>
                <a:ea typeface="思源黑体 CN Bold" panose="020B0800000000000000" charset="-122"/>
                <a:cs typeface="+mn-cs"/>
              </a:rPr>
              <a:t>传</a:t>
            </a:r>
            <a:r>
              <a:rPr kumimoji="0" lang="zh-CN" altLang="en-US" sz="2800" b="0" i="0" u="none" strike="noStrike" kern="1200" cap="none" spc="0" normalizeH="0" baseline="0" noProof="0">
                <a:ln>
                  <a:noFill/>
                </a:ln>
                <a:solidFill>
                  <a:srgbClr val="C00000"/>
                </a:solidFill>
                <a:effectLst/>
                <a:uLnTx/>
                <a:uFillTx/>
                <a:latin typeface="思源黑体 CN Bold" panose="020B0800000000000000" charset="-122"/>
                <a:ea typeface="思源黑体 CN Bold" panose="020B0800000000000000" charset="-122"/>
                <a:cs typeface="+mn-cs"/>
                <a:sym typeface="+mn-ea"/>
              </a:rPr>
              <a:t>播</a:t>
            </a:r>
            <a:endParaRPr kumimoji="0" lang="zh-CN" altLang="en-US" sz="2800" b="0" i="0" u="none" strike="noStrike" kern="1200" cap="none" spc="0" normalizeH="0" baseline="0" noProof="0">
              <a:ln>
                <a:noFill/>
              </a:ln>
              <a:solidFill>
                <a:srgbClr val="C00000"/>
              </a:solidFill>
              <a:effectLst/>
              <a:uLnTx/>
              <a:uFillTx/>
              <a:latin typeface="思源黑体 CN Bold" panose="020B0800000000000000" charset="-122"/>
              <a:ea typeface="思源黑体 CN Bold" panose="020B0800000000000000" charset="-122"/>
              <a:cs typeface="+mn-cs"/>
            </a:endParaRPr>
          </a:p>
        </p:txBody>
      </p:sp>
      <p:sp>
        <p:nvSpPr>
          <p:cNvPr id="11"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949510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67995" y="1901190"/>
            <a:ext cx="11067415" cy="3460115"/>
            <a:chOff x="737" y="4144"/>
            <a:chExt cx="16851" cy="5268"/>
          </a:xfrm>
        </p:grpSpPr>
        <p:pic>
          <p:nvPicPr>
            <p:cNvPr id="6" name="图片 5" descr="29f9aec29e29680a4f95be8ffeffafe"/>
            <p:cNvPicPr>
              <a:picLocks noChangeAspect="1"/>
            </p:cNvPicPr>
            <p:nvPr/>
          </p:nvPicPr>
          <p:blipFill>
            <a:blip r:embed="rId5"/>
            <a:stretch>
              <a:fillRect/>
            </a:stretch>
          </p:blipFill>
          <p:spPr>
            <a:xfrm>
              <a:off x="737" y="4144"/>
              <a:ext cx="4108" cy="5268"/>
            </a:xfrm>
            <a:prstGeom prst="rect">
              <a:avLst/>
            </a:prstGeom>
          </p:spPr>
        </p:pic>
        <p:pic>
          <p:nvPicPr>
            <p:cNvPr id="9" name="图片 8" descr="27fb7499d1ff655cc93aa97882257de"/>
            <p:cNvPicPr>
              <a:picLocks noChangeAspect="1"/>
            </p:cNvPicPr>
            <p:nvPr/>
          </p:nvPicPr>
          <p:blipFill>
            <a:blip r:embed="rId6"/>
            <a:srcRect t="23833"/>
            <a:stretch>
              <a:fillRect/>
            </a:stretch>
          </p:blipFill>
          <p:spPr>
            <a:xfrm>
              <a:off x="4845" y="4144"/>
              <a:ext cx="3197" cy="5269"/>
            </a:xfrm>
            <a:prstGeom prst="rect">
              <a:avLst/>
            </a:prstGeom>
          </p:spPr>
        </p:pic>
        <p:pic>
          <p:nvPicPr>
            <p:cNvPr id="10" name="图片 9" descr="8bb191c1c62d6c863644db2463ca73b"/>
            <p:cNvPicPr>
              <a:picLocks noChangeAspect="1"/>
            </p:cNvPicPr>
            <p:nvPr/>
          </p:nvPicPr>
          <p:blipFill>
            <a:blip r:embed="rId7"/>
            <a:srcRect t="30287"/>
            <a:stretch>
              <a:fillRect/>
            </a:stretch>
          </p:blipFill>
          <p:spPr>
            <a:xfrm>
              <a:off x="8042" y="4144"/>
              <a:ext cx="4252" cy="5268"/>
            </a:xfrm>
            <a:prstGeom prst="rect">
              <a:avLst/>
            </a:prstGeom>
          </p:spPr>
        </p:pic>
        <p:pic>
          <p:nvPicPr>
            <p:cNvPr id="11" name="图片 10" descr="8a306f81cf8624bf0d410b2561c1321"/>
            <p:cNvPicPr>
              <a:picLocks noChangeAspect="1"/>
            </p:cNvPicPr>
            <p:nvPr/>
          </p:nvPicPr>
          <p:blipFill>
            <a:blip r:embed="rId8"/>
            <a:srcRect l="19227" t="741" r="19635" b="53806"/>
            <a:stretch>
              <a:fillRect/>
            </a:stretch>
          </p:blipFill>
          <p:spPr>
            <a:xfrm>
              <a:off x="12272" y="4144"/>
              <a:ext cx="5317" cy="5269"/>
            </a:xfrm>
            <a:prstGeom prst="rect">
              <a:avLst/>
            </a:prstGeom>
          </p:spPr>
        </p:pic>
      </p:grpSp>
      <p:sp>
        <p:nvSpPr>
          <p:cNvPr id="2" name="文本框 1"/>
          <p:cNvSpPr txBox="1"/>
          <p:nvPr>
            <p:custDataLst>
              <p:tags r:id="rId2"/>
            </p:custDataLst>
          </p:nvPr>
        </p:nvSpPr>
        <p:spPr>
          <a:xfrm>
            <a:off x="13209270" y="2030095"/>
            <a:ext cx="4064000" cy="28613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⽐如瑞幸和茅台联名的酱⾹拿铁，1 天销售破亿。为什么会有如此悬殊的情况呢？关键就在于，是否让消费者产⽣了⾏动，⾏动才是有效的转化。</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所以我们就思考，虽然⼤家都知道⽇出东⽅，但凭什么你⽇出东⽅我就得来你这呢？这不是让我⾮去</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不可的理由。</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 name="文本框 2"/>
          <p:cNvSpPr txBox="1"/>
          <p:nvPr/>
        </p:nvSpPr>
        <p:spPr>
          <a:xfrm>
            <a:off x="374650" y="5479415"/>
            <a:ext cx="10469880" cy="8299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比如瑞幸和茅台联名的酱香拿铁，1 天销售破亿。</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会有如此悬殊的情况呢？关键就在于，是否让消费者产⽣了⾏动，⾏动才是有效的转化。</a:t>
            </a:r>
            <a:endPar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7" name="文本框 6"/>
          <p:cNvSpPr txBox="1"/>
          <p:nvPr/>
        </p:nvSpPr>
        <p:spPr>
          <a:xfrm>
            <a:off x="438150" y="799465"/>
            <a:ext cx="11347450" cy="56896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sym typeface="+mn-ea"/>
              </a:rPr>
              <a:t>让消费者产生了行动！</a:t>
            </a:r>
            <a:r>
              <a:rPr kumimoji="0" lang="zh-CN" altLang="en-US" sz="40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sym typeface="+mn-ea"/>
              </a:rPr>
              <a:t>行动</a:t>
            </a:r>
            <a:r>
              <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sym typeface="+mn-ea"/>
              </a:rPr>
              <a:t>才是有效的转化！</a:t>
            </a:r>
            <a:endPar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endParaRPr>
          </a:p>
        </p:txBody>
      </p:sp>
      <p:sp>
        <p:nvSpPr>
          <p:cNvPr id="4"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6886330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34440" y="2767965"/>
            <a:ext cx="8898255" cy="16300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抓取消费者认知里本来就有的东西</a:t>
            </a:r>
            <a:endParaRPr kumimoji="0" lang="en-US" altLang="zh-CN" sz="4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a:t>
            </a:r>
            <a:r>
              <a:rPr kumimoji="0" lang="zh-CN" altLang="en-US" sz="6000" b="1"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rPr>
              <a:t>认知基模</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646867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357630" y="3143250"/>
            <a:ext cx="9519920" cy="11988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Medium" panose="020B0600000000000000" charset="-122"/>
                <a:sym typeface="+mn-ea"/>
              </a:rPr>
              <a:t>基模，是⼈认知⾏为的⼀种基本模式。</a:t>
            </a:r>
            <a:endParaRPr kumimoji="0" lang="zh-CN" altLang="en-US" sz="24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rPr>
              <a:t>认知心理学表示，人之所以能够快速有效地认知、分析和判断新信息或新事物，因为大脑中存在“认知基模”在起作用</a:t>
            </a:r>
          </a:p>
        </p:txBody>
      </p:sp>
      <p:sp>
        <p:nvSpPr>
          <p:cNvPr id="5" name="文本框 4"/>
          <p:cNvSpPr txBox="1"/>
          <p:nvPr/>
        </p:nvSpPr>
        <p:spPr>
          <a:xfrm>
            <a:off x="4085590" y="1780540"/>
            <a:ext cx="4064000" cy="11988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认知基模</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665699117"/>
      </p:ext>
    </p:extLst>
  </p:cSld>
  <p:clrMapOvr>
    <a:masterClrMapping/>
  </p:clrMapOvr>
  <mc:AlternateContent xmlns:mc="http://schemas.openxmlformats.org/markup-compatibility/2006" xmlns:p14="http://schemas.microsoft.com/office/powerpoint/2010/main">
    <mc:Choice Requires="p14">
      <p:transition spd="med" p14:dur="699"/>
    </mc:Choice>
    <mc:Fallback xmlns="">
      <p:transition spd="med"/>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2654280" y="3246755"/>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也就是找对实物认知的本原</a:t>
            </a:r>
          </a:p>
        </p:txBody>
      </p:sp>
      <p:sp>
        <p:nvSpPr>
          <p:cNvPr id="3" name="文本框 2"/>
          <p:cNvSpPr txBox="1"/>
          <p:nvPr/>
        </p:nvSpPr>
        <p:spPr>
          <a:xfrm>
            <a:off x="1462405" y="3037205"/>
            <a:ext cx="9596120" cy="233362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Heavy" panose="020B0A00000000000000" charset="-122"/>
                <a:sym typeface="+mn-ea"/>
              </a:rPr>
              <a:t>找到刻在人们的心理结构中的</a:t>
            </a:r>
            <a:r>
              <a:rPr kumimoji="0" lang="zh-CN" altLang="en-US" sz="6000" b="1" i="0" u="none" strike="noStrike" kern="1200" cap="none" spc="0" normalizeH="0" baseline="0" noProof="0">
                <a:ln>
                  <a:noFill/>
                </a:ln>
                <a:solidFill>
                  <a:srgbClr val="C00000"/>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文化原型</a:t>
            </a:r>
          </a:p>
        </p:txBody>
      </p:sp>
      <p:sp>
        <p:nvSpPr>
          <p:cNvPr id="6" name="文本框 5"/>
          <p:cNvSpPr txBox="1"/>
          <p:nvPr/>
        </p:nvSpPr>
        <p:spPr>
          <a:xfrm>
            <a:off x="2599055" y="2012315"/>
            <a:ext cx="7322820" cy="112966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Arial"/>
                <a:ea typeface="微软雅黑"/>
                <a:cs typeface="+mn-cs"/>
              </a:rPr>
              <a:t>如何唤醒认知基模？</a:t>
            </a:r>
          </a:p>
        </p:txBody>
      </p:sp>
      <p:sp>
        <p:nvSpPr>
          <p:cNvPr id="2"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1461733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图片 129"/>
          <p:cNvPicPr/>
          <p:nvPr/>
        </p:nvPicPr>
        <p:blipFill>
          <a:blip r:embed="rId4"/>
          <a:stretch>
            <a:fillRect/>
          </a:stretch>
        </p:blipFill>
        <p:spPr>
          <a:xfrm>
            <a:off x="1208405" y="1357630"/>
            <a:ext cx="3036570" cy="4237355"/>
          </a:xfrm>
          <a:prstGeom prst="rect">
            <a:avLst/>
          </a:prstGeom>
          <a:noFill/>
          <a:ln w="9525">
            <a:noFill/>
          </a:ln>
        </p:spPr>
      </p:pic>
      <p:sp>
        <p:nvSpPr>
          <p:cNvPr id="4" name="文本框 3"/>
          <p:cNvSpPr txBox="1"/>
          <p:nvPr/>
        </p:nvSpPr>
        <p:spPr>
          <a:xfrm>
            <a:off x="6852920" y="4467860"/>
            <a:ext cx="4064000" cy="52197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a:t>
            </a:r>
            <a:r>
              <a:rPr kumimoji="0" lang="zh-CN" altLang="en-US" sz="2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mn-cs"/>
              </a:rPr>
              <a:t>荣格的原型理论</a:t>
            </a:r>
          </a:p>
        </p:txBody>
      </p:sp>
      <p:sp>
        <p:nvSpPr>
          <p:cNvPr id="2" name="文本框 1"/>
          <p:cNvSpPr txBox="1"/>
          <p:nvPr/>
        </p:nvSpPr>
        <p:spPr>
          <a:xfrm>
            <a:off x="12339320" y="2024380"/>
            <a:ext cx="5928995" cy="187579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荣格在漫长的研究中发现并非如此，在潜意识中有些东西是具有共通性的，无论什么文化什么种族都会有这样的倾向，他们属于我们作为人类族群而言的集体，因此这些共通的部分就被称作集体潜意识。自此个人潜意识与集体潜意识被区分开来，而集体潜意识中起明显影响作用的内容就被称作原型，因为这种东西是具有共通性的。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 name="文本框 2"/>
          <p:cNvSpPr txBox="1"/>
          <p:nvPr/>
        </p:nvSpPr>
        <p:spPr>
          <a:xfrm>
            <a:off x="5271770" y="2907665"/>
            <a:ext cx="5800090"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“人生中有多少典型情境，就有多少原型，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这些经验由于不断重复而被深深地镂刻在我们的心理结构之中。”</a:t>
            </a:r>
          </a:p>
        </p:txBody>
      </p:sp>
      <p:sp>
        <p:nvSpPr>
          <p:cNvPr id="5" name="文本框 4"/>
          <p:cNvSpPr txBox="1"/>
          <p:nvPr/>
        </p:nvSpPr>
        <p:spPr>
          <a:xfrm>
            <a:off x="1356995" y="5854065"/>
            <a:ext cx="2641600" cy="3067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Arial"/>
                <a:ea typeface="微软雅黑"/>
                <a:cs typeface="+mn-cs"/>
              </a:rPr>
              <a:t>心理学家卡尔</a:t>
            </a:r>
            <a:r>
              <a:rPr kumimoji="0" lang="en-US" altLang="zh-CN" sz="1400" b="0" i="0" u="none" strike="noStrike" kern="1200" cap="none" spc="0" normalizeH="0" baseline="0" noProof="0">
                <a:ln>
                  <a:noFill/>
                </a:ln>
                <a:solidFill>
                  <a:prstClr val="black"/>
                </a:solidFill>
                <a:effectLst/>
                <a:uLnTx/>
                <a:uFillTx/>
                <a:latin typeface="Arial"/>
                <a:ea typeface="微软雅黑"/>
                <a:cs typeface="+mn-cs"/>
              </a:rPr>
              <a:t>·</a:t>
            </a:r>
            <a:r>
              <a:rPr kumimoji="0" lang="zh-CN" altLang="en-US" sz="1400" b="0" i="0" u="none" strike="noStrike" kern="1200" cap="none" spc="0" normalizeH="0" baseline="0" noProof="0">
                <a:ln>
                  <a:noFill/>
                </a:ln>
                <a:solidFill>
                  <a:prstClr val="black"/>
                </a:solidFill>
                <a:effectLst/>
                <a:uLnTx/>
                <a:uFillTx/>
                <a:latin typeface="Arial"/>
                <a:ea typeface="微软雅黑"/>
                <a:cs typeface="+mn-cs"/>
              </a:rPr>
              <a:t>荣格</a:t>
            </a:r>
          </a:p>
        </p:txBody>
      </p:sp>
      <p:sp>
        <p:nvSpPr>
          <p:cNvPr id="7" name="文本框 6"/>
          <p:cNvSpPr txBox="1"/>
          <p:nvPr>
            <p:custDataLst>
              <p:tags r:id="rId1"/>
            </p:custDataLst>
          </p:nvPr>
        </p:nvSpPr>
        <p:spPr>
          <a:xfrm>
            <a:off x="12343765" y="4721225"/>
            <a:ext cx="4993005"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基模常常由原型和典型两种形式同时构成，甚至缠绕在一起，形成错综复杂的网络结构，比如儿童一般会采用具体指代一般的方法来认识世界，而成人则会对某些事物形成抽象的概念分类系统。</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3298333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图片 128"/>
          <p:cNvPicPr/>
          <p:nvPr/>
        </p:nvPicPr>
        <p:blipFill>
          <a:blip r:embed="rId7"/>
          <a:srcRect l="22155" r="3979"/>
          <a:stretch>
            <a:fillRect/>
          </a:stretch>
        </p:blipFill>
        <p:spPr>
          <a:xfrm>
            <a:off x="1038225" y="1940560"/>
            <a:ext cx="4786630" cy="4310380"/>
          </a:xfrm>
          <a:prstGeom prst="rect">
            <a:avLst/>
          </a:prstGeom>
          <a:noFill/>
          <a:ln w="9525">
            <a:noFill/>
          </a:ln>
        </p:spPr>
      </p:pic>
      <p:pic>
        <p:nvPicPr>
          <p:cNvPr id="130" name="图片 129"/>
          <p:cNvPicPr/>
          <p:nvPr/>
        </p:nvPicPr>
        <p:blipFill>
          <a:blip r:embed="rId8"/>
          <a:srcRect l="8492" t="14707"/>
          <a:stretch>
            <a:fillRect/>
          </a:stretch>
        </p:blipFill>
        <p:spPr>
          <a:xfrm>
            <a:off x="5883910" y="1580515"/>
            <a:ext cx="5192395" cy="4641215"/>
          </a:xfrm>
          <a:prstGeom prst="rect">
            <a:avLst/>
          </a:prstGeom>
          <a:noFill/>
          <a:ln w="9525">
            <a:noFill/>
          </a:ln>
        </p:spPr>
      </p:pic>
      <p:sp>
        <p:nvSpPr>
          <p:cNvPr id="4" name="文本框 3"/>
          <p:cNvSpPr txBox="1"/>
          <p:nvPr>
            <p:custDataLst>
              <p:tags r:id="rId1"/>
            </p:custDataLst>
          </p:nvPr>
        </p:nvSpPr>
        <p:spPr>
          <a:xfrm>
            <a:off x="859155" y="595630"/>
            <a:ext cx="9949180" cy="70675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CN" altLang="en-US" sz="4000" b="0" i="0" u="none" strike="noStrike" kern="1200" cap="none" spc="0" normalizeH="0" baseline="0" noProof="0" dirty="0">
                <a:ln>
                  <a:noFill/>
                </a:ln>
                <a:solidFill>
                  <a:prstClr val="black"/>
                </a:solidFill>
                <a:effectLst/>
                <a:uLnTx/>
                <a:uFillTx/>
                <a:latin typeface="思源黑体 CN Bold" panose="020B0800000000000000" charset="-122"/>
                <a:ea typeface="思源黑体 CN Bold" panose="020B0800000000000000" charset="-122"/>
                <a:cs typeface="微软雅黑" panose="020B0503020204020204" charset="-122"/>
                <a:sym typeface="+mn-ea"/>
              </a:rPr>
              <a:t>微信红包寄生在春节这个庞大的文化原型上</a:t>
            </a:r>
          </a:p>
        </p:txBody>
      </p:sp>
      <p:sp>
        <p:nvSpPr>
          <p:cNvPr id="2" name="文本框 1"/>
          <p:cNvSpPr txBox="1"/>
          <p:nvPr>
            <p:custDataLst>
              <p:tags r:id="rId2"/>
            </p:custDataLst>
          </p:nvPr>
        </p:nvSpPr>
        <p:spPr>
          <a:xfrm>
            <a:off x="12185015" y="2741295"/>
            <a:ext cx="5487035" cy="1476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就好⽐，微信之所以能⼀夜之间打开移动⽀付，关键是找到了“春节”这⼀中国⼈最重要的节⽇，借⽤了这⼀节⽇中最为重要的符号之⼀“红包”，这⼀基模强⼤到所有中国⼈都不会遗忘。并且，微信红包就连设计都和传统的红包如出⼀辙。</a:t>
            </a:r>
          </a:p>
        </p:txBody>
      </p:sp>
      <p:sp>
        <p:nvSpPr>
          <p:cNvPr id="6" name="文本框 5"/>
          <p:cNvSpPr txBox="1"/>
          <p:nvPr>
            <p:custDataLst>
              <p:tags r:id="rId3"/>
            </p:custDataLst>
          </p:nvPr>
        </p:nvSpPr>
        <p:spPr>
          <a:xfrm>
            <a:off x="12331700" y="5270500"/>
            <a:ext cx="6590665"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据悉，微信红包上线的当⽇就有482万⼈参与，到次年除夕晚的发放量就超出了 10 亿个。同理，我们把⼀个刻在所有中国⼈⼼⾥，最⼤的⽂化基模，福⽂化，嫁接到抚远。</a:t>
            </a:r>
          </a:p>
        </p:txBody>
      </p:sp>
      <p:sp>
        <p:nvSpPr>
          <p:cNvPr id="7" name="文本框 6"/>
          <p:cNvSpPr txBox="1"/>
          <p:nvPr/>
        </p:nvSpPr>
        <p:spPr>
          <a:xfrm>
            <a:off x="979805" y="1219200"/>
            <a:ext cx="9371965"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微信红包上线的当⽇就有482万⼈参与，到次年除夕晚的发放量就超出了 10 亿个。</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35034451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145645" y="2897505"/>
            <a:ext cx="5930265"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为了能让没有去过抚远的⼈，在第⼀次听说抚远的时候，能够本能地对抚远感到熟悉。所以，我们需要分析在什么时候，⼈们会想到“⽇出”，想到“东⽅”。</a:t>
            </a:r>
          </a:p>
        </p:txBody>
      </p:sp>
      <p:sp>
        <p:nvSpPr>
          <p:cNvPr id="3" name="文本框 2"/>
          <p:cNvSpPr txBox="1"/>
          <p:nvPr/>
        </p:nvSpPr>
        <p:spPr>
          <a:xfrm>
            <a:off x="1606550" y="2836545"/>
            <a:ext cx="9609455"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抚远在人们脑海中的基模是什么？</a:t>
            </a:r>
            <a:endParaRPr kumimoji="0" lang="zh-CN" altLang="en-US" sz="48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440551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286635" y="1416050"/>
            <a:ext cx="7479030" cy="37693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3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a:t>
            </a:r>
            <a:r>
              <a:rPr kumimoji="0" lang="zh-CN" altLang="en-US" sz="23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東</a:t>
            </a:r>
            <a:r>
              <a:rPr kumimoji="0" lang="en-US" altLang="zh-CN" sz="23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41755319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VCG21gic19729676"/>
          <p:cNvPicPr>
            <a:picLocks noChangeAspect="1"/>
          </p:cNvPicPr>
          <p:nvPr>
            <p:custDataLst>
              <p:tags r:id="rId1"/>
            </p:custDataLst>
          </p:nvPr>
        </p:nvPicPr>
        <p:blipFill>
          <a:blip r:embed="rId6"/>
          <a:srcRect t="18887" b="25524"/>
          <a:stretch>
            <a:fillRect/>
          </a:stretch>
        </p:blipFill>
        <p:spPr>
          <a:xfrm>
            <a:off x="-3058795" y="-14605"/>
            <a:ext cx="17630140" cy="6872605"/>
          </a:xfrm>
          <a:prstGeom prst="rect">
            <a:avLst/>
          </a:prstGeom>
        </p:spPr>
      </p:pic>
      <p:sp>
        <p:nvSpPr>
          <p:cNvPr id="2" name="矩形 1"/>
          <p:cNvSpPr/>
          <p:nvPr>
            <p:custDataLst>
              <p:tags r:id="rId2"/>
            </p:custDataLst>
          </p:nvPr>
        </p:nvSpPr>
        <p:spPr>
          <a:xfrm>
            <a:off x="-90170" y="-37465"/>
            <a:ext cx="13474700" cy="6939915"/>
          </a:xfrm>
          <a:prstGeom prst="rect">
            <a:avLst/>
          </a:prstGeom>
          <a:solidFill>
            <a:schemeClr val="tx1">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框 12"/>
          <p:cNvSpPr txBox="1"/>
          <p:nvPr>
            <p:custDataLst>
              <p:tags r:id="rId3"/>
            </p:custDataLst>
          </p:nvPr>
        </p:nvSpPr>
        <p:spPr>
          <a:xfrm>
            <a:off x="0" y="2846070"/>
            <a:ext cx="12192000" cy="12604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6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mn-cs"/>
              </a:rPr>
              <a:t>华夏最东</a:t>
            </a:r>
          </a:p>
        </p:txBody>
      </p:sp>
      <p:sp>
        <p:nvSpPr>
          <p:cNvPr id="6"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9472308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VCG21gic19729676"/>
          <p:cNvPicPr>
            <a:picLocks noChangeAspect="1"/>
          </p:cNvPicPr>
          <p:nvPr>
            <p:custDataLst>
              <p:tags r:id="rId2"/>
            </p:custDataLst>
          </p:nvPr>
        </p:nvPicPr>
        <p:blipFill>
          <a:blip r:embed="rId22"/>
          <a:srcRect t="18887" b="25524"/>
          <a:stretch>
            <a:fillRect/>
          </a:stretch>
        </p:blipFill>
        <p:spPr>
          <a:xfrm>
            <a:off x="-3058795" y="-14605"/>
            <a:ext cx="17630140" cy="6872605"/>
          </a:xfrm>
          <a:prstGeom prst="rect">
            <a:avLst/>
          </a:prstGeom>
        </p:spPr>
      </p:pic>
      <p:sp>
        <p:nvSpPr>
          <p:cNvPr id="21" name="矩形 20"/>
          <p:cNvSpPr/>
          <p:nvPr>
            <p:custDataLst>
              <p:tags r:id="rId3"/>
            </p:custDataLst>
          </p:nvPr>
        </p:nvSpPr>
        <p:spPr>
          <a:xfrm>
            <a:off x="-90170" y="-37465"/>
            <a:ext cx="13474700" cy="6939915"/>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框 12"/>
          <p:cNvSpPr txBox="1"/>
          <p:nvPr>
            <p:custDataLst>
              <p:tags r:id="rId4"/>
            </p:custDataLst>
          </p:nvPr>
        </p:nvSpPr>
        <p:spPr>
          <a:xfrm>
            <a:off x="0" y="2795270"/>
            <a:ext cx="12192000" cy="12604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华夏最</a:t>
            </a:r>
            <a:r>
              <a:rPr kumimoji="0" lang="zh-CN" altLang="en-US" sz="7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sym typeface="+mn-ea"/>
              </a:rPr>
              <a:t>東</a:t>
            </a:r>
          </a:p>
        </p:txBody>
      </p:sp>
      <p:sp>
        <p:nvSpPr>
          <p:cNvPr id="4" name="文本框 3"/>
          <p:cNvSpPr txBox="1"/>
          <p:nvPr>
            <p:custDataLst>
              <p:tags r:id="rId5"/>
            </p:custDataLst>
          </p:nvPr>
        </p:nvSpPr>
        <p:spPr>
          <a:xfrm>
            <a:off x="1340485" y="1722755"/>
            <a:ext cx="25774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极阁</a:t>
            </a:r>
          </a:p>
        </p:txBody>
      </p:sp>
      <p:sp>
        <p:nvSpPr>
          <p:cNvPr id="5" name="文本框 4"/>
          <p:cNvSpPr txBox="1"/>
          <p:nvPr>
            <p:custDataLst>
              <p:tags r:id="rId6"/>
            </p:custDataLst>
          </p:nvPr>
        </p:nvSpPr>
        <p:spPr>
          <a:xfrm>
            <a:off x="3905250" y="796925"/>
            <a:ext cx="438150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方日出城</a:t>
            </a:r>
          </a:p>
        </p:txBody>
      </p:sp>
      <p:sp>
        <p:nvSpPr>
          <p:cNvPr id="7" name="文本框 6"/>
          <p:cNvSpPr txBox="1"/>
          <p:nvPr>
            <p:custDataLst>
              <p:tags r:id="rId7"/>
            </p:custDataLst>
          </p:nvPr>
        </p:nvSpPr>
        <p:spPr>
          <a:xfrm>
            <a:off x="525145" y="4239895"/>
            <a:ext cx="352679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极宝塔</a:t>
            </a:r>
          </a:p>
        </p:txBody>
      </p:sp>
      <p:sp>
        <p:nvSpPr>
          <p:cNvPr id="8" name="文本框 7"/>
          <p:cNvSpPr txBox="1"/>
          <p:nvPr>
            <p:custDataLst>
              <p:tags r:id="rId8"/>
            </p:custDataLst>
          </p:nvPr>
        </p:nvSpPr>
        <p:spPr>
          <a:xfrm>
            <a:off x="8586470" y="2951163"/>
            <a:ext cx="36055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极鱼市</a:t>
            </a:r>
          </a:p>
        </p:txBody>
      </p:sp>
      <p:sp>
        <p:nvSpPr>
          <p:cNvPr id="9" name="文本框 8"/>
          <p:cNvSpPr txBox="1"/>
          <p:nvPr>
            <p:custDataLst>
              <p:tags r:id="rId9"/>
            </p:custDataLst>
          </p:nvPr>
        </p:nvSpPr>
        <p:spPr>
          <a:xfrm>
            <a:off x="7339965" y="1722755"/>
            <a:ext cx="485203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极荷园</a:t>
            </a:r>
          </a:p>
        </p:txBody>
      </p:sp>
      <p:sp>
        <p:nvSpPr>
          <p:cNvPr id="11" name="文本框 10"/>
          <p:cNvSpPr txBox="1"/>
          <p:nvPr>
            <p:custDataLst>
              <p:tags r:id="rId10"/>
            </p:custDataLst>
          </p:nvPr>
        </p:nvSpPr>
        <p:spPr>
          <a:xfrm>
            <a:off x="4331335" y="5254625"/>
            <a:ext cx="3759835" cy="9531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56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方第一哨</a:t>
            </a:r>
          </a:p>
        </p:txBody>
      </p:sp>
      <p:sp>
        <p:nvSpPr>
          <p:cNvPr id="12" name="文本框 11"/>
          <p:cNvSpPr txBox="1"/>
          <p:nvPr>
            <p:custDataLst>
              <p:tags r:id="rId11"/>
            </p:custDataLst>
          </p:nvPr>
        </p:nvSpPr>
        <p:spPr>
          <a:xfrm>
            <a:off x="8000365" y="4239578"/>
            <a:ext cx="375983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抚远</a:t>
            </a: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站</a:t>
            </a:r>
          </a:p>
        </p:txBody>
      </p:sp>
      <p:sp>
        <p:nvSpPr>
          <p:cNvPr id="3" name="文本框 2"/>
          <p:cNvSpPr txBox="1"/>
          <p:nvPr>
            <p:custDataLst>
              <p:tags r:id="rId12"/>
            </p:custDataLst>
          </p:nvPr>
        </p:nvSpPr>
        <p:spPr>
          <a:xfrm>
            <a:off x="228600" y="2951163"/>
            <a:ext cx="33267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東</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极广场</a:t>
            </a:r>
          </a:p>
        </p:txBody>
      </p:sp>
      <p:cxnSp>
        <p:nvCxnSpPr>
          <p:cNvPr id="6" name="直接连接符 5"/>
          <p:cNvCxnSpPr>
            <a:stCxn id="5" idx="2"/>
            <a:endCxn id="13" idx="0"/>
          </p:cNvCxnSpPr>
          <p:nvPr/>
        </p:nvCxnSpPr>
        <p:spPr>
          <a:xfrm>
            <a:off x="6096000" y="1811655"/>
            <a:ext cx="0" cy="98361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0" name="直接连接符 9"/>
          <p:cNvCxnSpPr/>
          <p:nvPr>
            <p:custDataLst>
              <p:tags r:id="rId13"/>
            </p:custDataLst>
          </p:nvPr>
        </p:nvCxnSpPr>
        <p:spPr>
          <a:xfrm flipH="1">
            <a:off x="6776720" y="229171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4" name="直接连接符 13"/>
          <p:cNvCxnSpPr/>
          <p:nvPr>
            <p:custDataLst>
              <p:tags r:id="rId14"/>
            </p:custDataLst>
          </p:nvPr>
        </p:nvCxnSpPr>
        <p:spPr>
          <a:xfrm>
            <a:off x="3917950" y="229171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5" name="直接连接符 14"/>
          <p:cNvCxnSpPr/>
          <p:nvPr>
            <p:custDataLst>
              <p:tags r:id="rId15"/>
            </p:custDataLst>
          </p:nvPr>
        </p:nvCxnSpPr>
        <p:spPr>
          <a:xfrm flipV="1">
            <a:off x="6096000" y="4012565"/>
            <a:ext cx="0" cy="1014730"/>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6" name="直接连接符 15"/>
          <p:cNvCxnSpPr/>
          <p:nvPr>
            <p:custDataLst>
              <p:tags r:id="rId16"/>
            </p:custDataLst>
          </p:nvPr>
        </p:nvCxnSpPr>
        <p:spPr>
          <a:xfrm flipH="1" flipV="1">
            <a:off x="6776720" y="406209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7" name="直接连接符 16"/>
          <p:cNvCxnSpPr/>
          <p:nvPr>
            <p:custDataLst>
              <p:tags r:id="rId17"/>
            </p:custDataLst>
          </p:nvPr>
        </p:nvCxnSpPr>
        <p:spPr>
          <a:xfrm flipV="1">
            <a:off x="3917950" y="406209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8" name="直接连接符 17"/>
          <p:cNvCxnSpPr/>
          <p:nvPr>
            <p:custDataLst>
              <p:tags r:id="rId18"/>
            </p:custDataLst>
          </p:nvPr>
        </p:nvCxnSpPr>
        <p:spPr>
          <a:xfrm>
            <a:off x="3384550" y="3419475"/>
            <a:ext cx="667385" cy="0"/>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9" name="直接连接符 18"/>
          <p:cNvCxnSpPr/>
          <p:nvPr>
            <p:custDataLst>
              <p:tags r:id="rId19"/>
            </p:custDataLst>
          </p:nvPr>
        </p:nvCxnSpPr>
        <p:spPr>
          <a:xfrm>
            <a:off x="8091170" y="3419475"/>
            <a:ext cx="774065" cy="0"/>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sp>
        <p:nvSpPr>
          <p:cNvPr id="20" name="文本框 19"/>
          <p:cNvSpPr txBox="1"/>
          <p:nvPr/>
        </p:nvSpPr>
        <p:spPr>
          <a:xfrm>
            <a:off x="13028295" y="3444875"/>
            <a:ext cx="40640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抚远市位于祖国的最东⽅，被称为“华夏最东”。</a:t>
            </a:r>
          </a:p>
        </p:txBody>
      </p:sp>
      <p:sp>
        <p:nvSpPr>
          <p:cNvPr id="22" name="Rectangle 6"/>
          <p:cNvSpPr/>
          <p:nvPr>
            <p:custDataLst>
              <p:tags r:id="rId20"/>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5552824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12470" y="884555"/>
            <a:ext cx="2092325" cy="2092325"/>
            <a:chOff x="2244" y="1428"/>
            <a:chExt cx="3236" cy="3236"/>
          </a:xfrm>
        </p:grpSpPr>
        <p:sp>
          <p:nvSpPr>
            <p:cNvPr id="8" name="矩形 7"/>
            <p:cNvSpPr/>
            <p:nvPr>
              <p:custDataLst>
                <p:tags r:id="rId9"/>
              </p:custDataLst>
            </p:nvPr>
          </p:nvSpPr>
          <p:spPr>
            <a:xfrm>
              <a:off x="2244" y="1428"/>
              <a:ext cx="3236" cy="3236"/>
            </a:xfrm>
            <a:prstGeom prst="rect">
              <a:avLst/>
            </a:prstGeom>
            <a:noFill/>
            <a:ln w="28575">
              <a:solidFill>
                <a:srgbClr val="CF1D1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srgbClr val="CF1D1B"/>
                  </a:solidFill>
                </a:ln>
                <a:solidFill>
                  <a:prstClr val="white"/>
                </a:solidFill>
                <a:effectLst/>
                <a:uLnTx/>
                <a:uFillTx/>
                <a:latin typeface="Arial"/>
                <a:ea typeface="微软雅黑"/>
                <a:cs typeface="+mn-cs"/>
              </a:endParaRPr>
            </a:p>
          </p:txBody>
        </p:sp>
        <p:cxnSp>
          <p:nvCxnSpPr>
            <p:cNvPr id="10" name="直接连接符 9"/>
            <p:cNvCxnSpPr>
              <a:stCxn id="8" idx="1"/>
              <a:endCxn id="8" idx="3"/>
            </p:cNvCxnSpPr>
            <p:nvPr>
              <p:custDataLst>
                <p:tags r:id="rId10"/>
              </p:custDataLst>
            </p:nvPr>
          </p:nvCxnSpPr>
          <p:spPr>
            <a:xfrm>
              <a:off x="2244" y="3046"/>
              <a:ext cx="3236" cy="0"/>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8" idx="0"/>
              <a:endCxn id="8" idx="2"/>
            </p:cNvCxnSpPr>
            <p:nvPr>
              <p:custDataLst>
                <p:tags r:id="rId11"/>
              </p:custDataLst>
            </p:nvPr>
          </p:nvCxnSpPr>
          <p:spPr>
            <a:xfrm>
              <a:off x="3862" y="1428"/>
              <a:ext cx="0" cy="3236"/>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custDataLst>
              <p:tags r:id="rId2"/>
            </p:custDataLst>
          </p:nvPr>
        </p:nvSpPr>
        <p:spPr>
          <a:xfrm>
            <a:off x="1076008" y="1207453"/>
            <a:ext cx="1365250"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東</a:t>
            </a:r>
          </a:p>
        </p:txBody>
      </p:sp>
      <p:sp>
        <p:nvSpPr>
          <p:cNvPr id="4" name="文本框 3"/>
          <p:cNvSpPr txBox="1"/>
          <p:nvPr/>
        </p:nvSpPr>
        <p:spPr>
          <a:xfrm>
            <a:off x="3060700" y="1584960"/>
            <a:ext cx="8813165" cy="14147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prstClr val="black"/>
                </a:solidFill>
                <a:effectLst/>
                <a:uLnTx/>
                <a:uFillTx/>
                <a:latin typeface="Arial"/>
                <a:ea typeface="微软雅黑"/>
                <a:cs typeface="+mn-cs"/>
              </a:rPr>
              <a:t>释义：</a:t>
            </a:r>
            <a:endParaRPr kumimoji="0" lang="en-US" altLang="zh-CN" sz="2400" b="1"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东的常用义是太阳升起的方向，引申指向东。</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中国文化里，</a:t>
            </a: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东寓意着万事万物的开始，形容朝气蓬勃的气象，美好的日子刚刚来到。</a:t>
            </a:r>
          </a:p>
        </p:txBody>
      </p:sp>
      <p:sp>
        <p:nvSpPr>
          <p:cNvPr id="6" name="文本框 5"/>
          <p:cNvSpPr txBox="1"/>
          <p:nvPr>
            <p:custDataLst>
              <p:tags r:id="rId3"/>
            </p:custDataLst>
          </p:nvPr>
        </p:nvSpPr>
        <p:spPr>
          <a:xfrm>
            <a:off x="1398270" y="3851910"/>
            <a:ext cx="4260215"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万事万物初始</a:t>
            </a:r>
          </a:p>
        </p:txBody>
      </p:sp>
      <p:sp>
        <p:nvSpPr>
          <p:cNvPr id="7" name="文本框 6"/>
          <p:cNvSpPr txBox="1"/>
          <p:nvPr>
            <p:custDataLst>
              <p:tags r:id="rId4"/>
            </p:custDataLst>
          </p:nvPr>
        </p:nvSpPr>
        <p:spPr>
          <a:xfrm>
            <a:off x="7653020" y="5179060"/>
            <a:ext cx="3326765"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朝气蓬勃</a:t>
            </a:r>
          </a:p>
        </p:txBody>
      </p:sp>
      <p:sp>
        <p:nvSpPr>
          <p:cNvPr id="14" name="文本框 13"/>
          <p:cNvSpPr txBox="1"/>
          <p:nvPr>
            <p:custDataLst>
              <p:tags r:id="rId5"/>
            </p:custDataLst>
          </p:nvPr>
        </p:nvSpPr>
        <p:spPr>
          <a:xfrm>
            <a:off x="4838700" y="5179060"/>
            <a:ext cx="2514600"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春风</a:t>
            </a:r>
          </a:p>
        </p:txBody>
      </p:sp>
      <p:sp>
        <p:nvSpPr>
          <p:cNvPr id="15" name="文本框 14"/>
          <p:cNvSpPr txBox="1"/>
          <p:nvPr>
            <p:custDataLst>
              <p:tags r:id="rId6"/>
            </p:custDataLst>
          </p:nvPr>
        </p:nvSpPr>
        <p:spPr>
          <a:xfrm>
            <a:off x="7112000" y="3915410"/>
            <a:ext cx="3022600"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建功立业</a:t>
            </a:r>
          </a:p>
        </p:txBody>
      </p:sp>
      <p:sp>
        <p:nvSpPr>
          <p:cNvPr id="2" name="文本框 1"/>
          <p:cNvSpPr txBox="1"/>
          <p:nvPr>
            <p:custDataLst>
              <p:tags r:id="rId7"/>
            </p:custDataLst>
          </p:nvPr>
        </p:nvSpPr>
        <p:spPr>
          <a:xfrm>
            <a:off x="1397635" y="5179060"/>
            <a:ext cx="3441700"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重新出发</a:t>
            </a:r>
          </a:p>
        </p:txBody>
      </p:sp>
      <p:sp>
        <p:nvSpPr>
          <p:cNvPr id="3" name="文本框 2"/>
          <p:cNvSpPr txBox="1"/>
          <p:nvPr/>
        </p:nvSpPr>
        <p:spPr>
          <a:xfrm>
            <a:off x="12571730" y="2541270"/>
            <a:ext cx="40640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且前⾯也提及了关于“东⽅”的联想，是万事万物之始，是⼀切的开头。</a:t>
            </a:r>
          </a:p>
        </p:txBody>
      </p:sp>
      <p:sp>
        <p:nvSpPr>
          <p:cNvPr id="9" name="Rectangle 6"/>
          <p:cNvSpPr/>
          <p:nvPr>
            <p:custDataLst>
              <p:tags r:id="rId8"/>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41691048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6_画板 1 副本"/>
          <p:cNvPicPr>
            <a:picLocks noChangeAspect="1"/>
          </p:cNvPicPr>
          <p:nvPr>
            <p:custDataLst>
              <p:tags r:id="rId2"/>
            </p:custDataLst>
          </p:nvPr>
        </p:nvPicPr>
        <p:blipFill>
          <a:blip r:embed="rId12"/>
          <a:srcRect b="85201"/>
          <a:stretch>
            <a:fillRect/>
          </a:stretch>
        </p:blipFill>
        <p:spPr>
          <a:xfrm>
            <a:off x="0" y="1270"/>
            <a:ext cx="12192000" cy="1014730"/>
          </a:xfrm>
          <a:prstGeom prst="rect">
            <a:avLst/>
          </a:prstGeom>
        </p:spPr>
      </p:pic>
      <p:sp>
        <p:nvSpPr>
          <p:cNvPr id="13" name="文本框 12"/>
          <p:cNvSpPr txBox="1"/>
          <p:nvPr>
            <p:custDataLst>
              <p:tags r:id="rId3"/>
            </p:custDataLst>
          </p:nvPr>
        </p:nvSpPr>
        <p:spPr>
          <a:xfrm>
            <a:off x="2703830" y="2957195"/>
            <a:ext cx="6715125"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紫气</a:t>
            </a:r>
            <a:r>
              <a:rPr kumimoji="0" lang="zh-CN" altLang="en-US" sz="88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东</a:t>
            </a:r>
            <a:r>
              <a:rPr kumimoji="0" lang="zh-CN" altLang="en-US" sz="88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来</a:t>
            </a:r>
            <a:endParaRPr kumimoji="0" lang="zh-CN" altLang="en-US" sz="88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sym typeface="+mn-ea"/>
            </a:endParaRPr>
          </a:p>
        </p:txBody>
      </p:sp>
      <p:sp>
        <p:nvSpPr>
          <p:cNvPr id="7" name="文本框 6"/>
          <p:cNvSpPr txBox="1"/>
          <p:nvPr>
            <p:custDataLst>
              <p:tags r:id="rId4"/>
            </p:custDataLst>
          </p:nvPr>
        </p:nvSpPr>
        <p:spPr>
          <a:xfrm>
            <a:off x="1895475" y="4465955"/>
            <a:ext cx="3759835" cy="11068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旭日</a:t>
            </a:r>
            <a:r>
              <a:rPr kumimoji="0" lang="zh-CN" altLang="en-US" sz="6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东</a:t>
            </a:r>
            <a:r>
              <a:rPr kumimoji="0" lang="zh-CN" altLang="en-US" sz="66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升</a:t>
            </a:r>
          </a:p>
        </p:txBody>
      </p:sp>
      <p:sp>
        <p:nvSpPr>
          <p:cNvPr id="8" name="文本框 7"/>
          <p:cNvSpPr txBox="1"/>
          <p:nvPr>
            <p:custDataLst>
              <p:tags r:id="rId5"/>
            </p:custDataLst>
          </p:nvPr>
        </p:nvSpPr>
        <p:spPr>
          <a:xfrm>
            <a:off x="8503285" y="2616835"/>
            <a:ext cx="3605530" cy="11068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东</a:t>
            </a:r>
            <a:r>
              <a:rPr kumimoji="0" lang="zh-CN" altLang="en-US" sz="66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山再起</a:t>
            </a:r>
          </a:p>
        </p:txBody>
      </p:sp>
      <p:sp>
        <p:nvSpPr>
          <p:cNvPr id="11" name="文本框 10"/>
          <p:cNvSpPr txBox="1"/>
          <p:nvPr>
            <p:custDataLst>
              <p:tags r:id="rId6"/>
            </p:custDataLst>
          </p:nvPr>
        </p:nvSpPr>
        <p:spPr>
          <a:xfrm>
            <a:off x="5048250" y="5197475"/>
            <a:ext cx="5765165"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万事俱备，只欠</a:t>
            </a:r>
            <a:r>
              <a:rPr kumimoji="0" lang="zh-CN" altLang="en-US" sz="4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东</a:t>
            </a:r>
            <a:r>
              <a:rPr kumimoji="0" lang="zh-CN" altLang="en-US" sz="4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风</a:t>
            </a:r>
          </a:p>
        </p:txBody>
      </p:sp>
      <p:sp>
        <p:nvSpPr>
          <p:cNvPr id="3" name="文本框 2"/>
          <p:cNvSpPr txBox="1"/>
          <p:nvPr>
            <p:custDataLst>
              <p:tags r:id="rId7"/>
            </p:custDataLst>
          </p:nvPr>
        </p:nvSpPr>
        <p:spPr>
          <a:xfrm>
            <a:off x="521335" y="2404745"/>
            <a:ext cx="33267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福如</a:t>
            </a: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东</a:t>
            </a:r>
            <a:r>
              <a:rPr kumimoji="0" lang="zh-CN" altLang="en-US" sz="60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海</a:t>
            </a:r>
          </a:p>
        </p:txBody>
      </p:sp>
      <p:sp>
        <p:nvSpPr>
          <p:cNvPr id="6" name="文本框 5"/>
          <p:cNvSpPr txBox="1"/>
          <p:nvPr>
            <p:custDataLst>
              <p:tags r:id="rId8"/>
            </p:custDataLst>
          </p:nvPr>
        </p:nvSpPr>
        <p:spPr>
          <a:xfrm>
            <a:off x="2363470" y="1324610"/>
            <a:ext cx="8633460" cy="768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东</a:t>
            </a:r>
            <a:r>
              <a:rPr kumimoji="0" lang="zh-CN" altLang="en-US" sz="4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风解冻，蛰虫始振，鱼上兵</a:t>
            </a:r>
          </a:p>
        </p:txBody>
      </p:sp>
      <p:sp>
        <p:nvSpPr>
          <p:cNvPr id="10" name="文本框 9"/>
          <p:cNvSpPr txBox="1"/>
          <p:nvPr>
            <p:custDataLst>
              <p:tags r:id="rId9"/>
            </p:custDataLst>
          </p:nvPr>
        </p:nvSpPr>
        <p:spPr>
          <a:xfrm>
            <a:off x="7816850" y="4196080"/>
            <a:ext cx="3364230"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东</a:t>
            </a:r>
            <a:r>
              <a:rPr kumimoji="0" lang="zh-CN" altLang="en-US" sz="48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南之秀</a:t>
            </a:r>
          </a:p>
        </p:txBody>
      </p:sp>
      <p:sp>
        <p:nvSpPr>
          <p:cNvPr id="4" name="Rectangle 6"/>
          <p:cNvSpPr/>
          <p:nvPr>
            <p:custDataLst>
              <p:tags r:id="rId10"/>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6786612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21"/>
          <p:cNvPicPr>
            <a:picLocks noChangeAspect="1"/>
          </p:cNvPicPr>
          <p:nvPr>
            <p:custDataLst>
              <p:tags r:id="rId2"/>
            </p:custDataLst>
          </p:nvPr>
        </p:nvPicPr>
        <p:blipFill>
          <a:blip r:embed="rId7"/>
          <a:stretch>
            <a:fillRect/>
          </a:stretch>
        </p:blipFill>
        <p:spPr>
          <a:xfrm>
            <a:off x="-146050" y="-12700"/>
            <a:ext cx="13554710" cy="6884035"/>
          </a:xfrm>
          <a:prstGeom prst="rect">
            <a:avLst/>
          </a:prstGeom>
        </p:spPr>
      </p:pic>
      <p:sp>
        <p:nvSpPr>
          <p:cNvPr id="4" name="矩形 3"/>
          <p:cNvSpPr/>
          <p:nvPr>
            <p:custDataLst>
              <p:tags r:id="rId3"/>
            </p:custDataLst>
          </p:nvPr>
        </p:nvSpPr>
        <p:spPr>
          <a:xfrm>
            <a:off x="-90170" y="-37465"/>
            <a:ext cx="13474700" cy="6939915"/>
          </a:xfrm>
          <a:prstGeom prst="rect">
            <a:avLst/>
          </a:prstGeom>
          <a:solidFill>
            <a:schemeClr val="tx1">
              <a:alpha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框 12"/>
          <p:cNvSpPr txBox="1"/>
          <p:nvPr>
            <p:custDataLst>
              <p:tags r:id="rId4"/>
            </p:custDataLst>
          </p:nvPr>
        </p:nvSpPr>
        <p:spPr>
          <a:xfrm>
            <a:off x="0" y="2846070"/>
            <a:ext cx="12192000" cy="12604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6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mn-cs"/>
              </a:rPr>
              <a:t>最早日出</a:t>
            </a:r>
          </a:p>
        </p:txBody>
      </p:sp>
      <p:sp>
        <p:nvSpPr>
          <p:cNvPr id="6"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7892163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21"/>
          <p:cNvPicPr>
            <a:picLocks noChangeAspect="1"/>
          </p:cNvPicPr>
          <p:nvPr>
            <p:custDataLst>
              <p:tags r:id="rId2"/>
            </p:custDataLst>
          </p:nvPr>
        </p:nvPicPr>
        <p:blipFill>
          <a:blip r:embed="rId23"/>
          <a:stretch>
            <a:fillRect/>
          </a:stretch>
        </p:blipFill>
        <p:spPr>
          <a:xfrm>
            <a:off x="-146050" y="-12700"/>
            <a:ext cx="13554710" cy="6884035"/>
          </a:xfrm>
          <a:prstGeom prst="rect">
            <a:avLst/>
          </a:prstGeom>
        </p:spPr>
      </p:pic>
      <p:sp>
        <p:nvSpPr>
          <p:cNvPr id="2" name="矩形 1"/>
          <p:cNvSpPr/>
          <p:nvPr/>
        </p:nvSpPr>
        <p:spPr>
          <a:xfrm>
            <a:off x="-90170" y="-37465"/>
            <a:ext cx="13474700" cy="6939915"/>
          </a:xfrm>
          <a:prstGeom prst="rect">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框 12"/>
          <p:cNvSpPr txBox="1"/>
          <p:nvPr>
            <p:custDataLst>
              <p:tags r:id="rId3"/>
            </p:custDataLst>
          </p:nvPr>
        </p:nvSpPr>
        <p:spPr>
          <a:xfrm>
            <a:off x="0" y="2846070"/>
            <a:ext cx="12192000" cy="12604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最早日出</a:t>
            </a:r>
          </a:p>
        </p:txBody>
      </p:sp>
      <p:sp>
        <p:nvSpPr>
          <p:cNvPr id="4" name="文本框 3"/>
          <p:cNvSpPr txBox="1"/>
          <p:nvPr>
            <p:custDataLst>
              <p:tags r:id="rId4"/>
            </p:custDataLst>
          </p:nvPr>
        </p:nvSpPr>
        <p:spPr>
          <a:xfrm>
            <a:off x="922020" y="1773555"/>
            <a:ext cx="3249295"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积极向上</a:t>
            </a:r>
          </a:p>
        </p:txBody>
      </p:sp>
      <p:sp>
        <p:nvSpPr>
          <p:cNvPr id="5" name="文本框 4"/>
          <p:cNvSpPr txBox="1"/>
          <p:nvPr>
            <p:custDataLst>
              <p:tags r:id="rId5"/>
            </p:custDataLst>
          </p:nvPr>
        </p:nvSpPr>
        <p:spPr>
          <a:xfrm>
            <a:off x="3873500" y="847725"/>
            <a:ext cx="4413250"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凌晨</a:t>
            </a:r>
            <a:r>
              <a:rPr kumimoji="0" lang="en-US" altLang="zh-CN"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3</a:t>
            </a: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点日出</a:t>
            </a:r>
          </a:p>
        </p:txBody>
      </p:sp>
      <p:sp>
        <p:nvSpPr>
          <p:cNvPr id="7" name="文本框 6"/>
          <p:cNvSpPr txBox="1"/>
          <p:nvPr>
            <p:custDataLst>
              <p:tags r:id="rId6"/>
            </p:custDataLst>
          </p:nvPr>
        </p:nvSpPr>
        <p:spPr>
          <a:xfrm>
            <a:off x="525145" y="4290695"/>
            <a:ext cx="3526790"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迎接新生</a:t>
            </a:r>
          </a:p>
        </p:txBody>
      </p:sp>
      <p:sp>
        <p:nvSpPr>
          <p:cNvPr id="8" name="文本框 7"/>
          <p:cNvSpPr txBox="1"/>
          <p:nvPr>
            <p:custDataLst>
              <p:tags r:id="rId7"/>
            </p:custDataLst>
          </p:nvPr>
        </p:nvSpPr>
        <p:spPr>
          <a:xfrm>
            <a:off x="8586470" y="3001963"/>
            <a:ext cx="36055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充满希望</a:t>
            </a:r>
          </a:p>
        </p:txBody>
      </p:sp>
      <p:sp>
        <p:nvSpPr>
          <p:cNvPr id="9" name="文本框 8"/>
          <p:cNvSpPr txBox="1"/>
          <p:nvPr>
            <p:custDataLst>
              <p:tags r:id="rId8"/>
            </p:custDataLst>
          </p:nvPr>
        </p:nvSpPr>
        <p:spPr>
          <a:xfrm>
            <a:off x="7574915" y="1773555"/>
            <a:ext cx="3912870"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追光祈福</a:t>
            </a:r>
          </a:p>
        </p:txBody>
      </p:sp>
      <p:sp>
        <p:nvSpPr>
          <p:cNvPr id="11" name="文本框 10"/>
          <p:cNvSpPr txBox="1"/>
          <p:nvPr>
            <p:custDataLst>
              <p:tags r:id="rId9"/>
            </p:custDataLst>
          </p:nvPr>
        </p:nvSpPr>
        <p:spPr>
          <a:xfrm>
            <a:off x="4331335" y="5305425"/>
            <a:ext cx="3759835" cy="9531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6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sym typeface="+mn-ea"/>
              </a:rPr>
              <a:t>第一缕阳光</a:t>
            </a:r>
          </a:p>
        </p:txBody>
      </p:sp>
      <p:sp>
        <p:nvSpPr>
          <p:cNvPr id="12" name="文本框 11"/>
          <p:cNvSpPr txBox="1"/>
          <p:nvPr>
            <p:custDataLst>
              <p:tags r:id="rId10"/>
            </p:custDataLst>
          </p:nvPr>
        </p:nvSpPr>
        <p:spPr>
          <a:xfrm>
            <a:off x="8000365" y="4290378"/>
            <a:ext cx="3759835"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mn-cs"/>
              </a:rPr>
              <a:t>重新出发</a:t>
            </a:r>
          </a:p>
        </p:txBody>
      </p:sp>
      <p:sp>
        <p:nvSpPr>
          <p:cNvPr id="6" name="文本框 5"/>
          <p:cNvSpPr txBox="1"/>
          <p:nvPr>
            <p:custDataLst>
              <p:tags r:id="rId11"/>
            </p:custDataLst>
          </p:nvPr>
        </p:nvSpPr>
        <p:spPr>
          <a:xfrm>
            <a:off x="228600" y="3001963"/>
            <a:ext cx="33267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旭日东升</a:t>
            </a:r>
          </a:p>
        </p:txBody>
      </p:sp>
      <p:cxnSp>
        <p:nvCxnSpPr>
          <p:cNvPr id="10" name="直接连接符 9"/>
          <p:cNvCxnSpPr>
            <a:stCxn id="5" idx="2"/>
            <a:endCxn id="13" idx="0"/>
          </p:cNvCxnSpPr>
          <p:nvPr>
            <p:custDataLst>
              <p:tags r:id="rId12"/>
            </p:custDataLst>
          </p:nvPr>
        </p:nvCxnSpPr>
        <p:spPr>
          <a:xfrm>
            <a:off x="6080125" y="1769745"/>
            <a:ext cx="15875" cy="107632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4" name="直接连接符 13"/>
          <p:cNvCxnSpPr/>
          <p:nvPr>
            <p:custDataLst>
              <p:tags r:id="rId13"/>
            </p:custDataLst>
          </p:nvPr>
        </p:nvCxnSpPr>
        <p:spPr>
          <a:xfrm flipH="1">
            <a:off x="6776720" y="234251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5" name="直接连接符 14"/>
          <p:cNvCxnSpPr/>
          <p:nvPr>
            <p:custDataLst>
              <p:tags r:id="rId14"/>
            </p:custDataLst>
          </p:nvPr>
        </p:nvCxnSpPr>
        <p:spPr>
          <a:xfrm>
            <a:off x="3917950" y="234251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6" name="直接连接符 15"/>
          <p:cNvCxnSpPr/>
          <p:nvPr>
            <p:custDataLst>
              <p:tags r:id="rId15"/>
            </p:custDataLst>
          </p:nvPr>
        </p:nvCxnSpPr>
        <p:spPr>
          <a:xfrm flipV="1">
            <a:off x="6096000" y="4063365"/>
            <a:ext cx="0" cy="1014730"/>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7" name="直接连接符 16"/>
          <p:cNvCxnSpPr/>
          <p:nvPr>
            <p:custDataLst>
              <p:tags r:id="rId16"/>
            </p:custDataLst>
          </p:nvPr>
        </p:nvCxnSpPr>
        <p:spPr>
          <a:xfrm flipH="1" flipV="1">
            <a:off x="6776720" y="411289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8" name="直接连接符 17"/>
          <p:cNvCxnSpPr/>
          <p:nvPr>
            <p:custDataLst>
              <p:tags r:id="rId17"/>
            </p:custDataLst>
          </p:nvPr>
        </p:nvCxnSpPr>
        <p:spPr>
          <a:xfrm flipV="1">
            <a:off x="3917950" y="4112895"/>
            <a:ext cx="1370330" cy="50990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19" name="直接连接符 18"/>
          <p:cNvCxnSpPr/>
          <p:nvPr>
            <p:custDataLst>
              <p:tags r:id="rId18"/>
            </p:custDataLst>
          </p:nvPr>
        </p:nvCxnSpPr>
        <p:spPr>
          <a:xfrm>
            <a:off x="3384550" y="3470275"/>
            <a:ext cx="667385" cy="0"/>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cxnSp>
        <p:nvCxnSpPr>
          <p:cNvPr id="20" name="直接连接符 19"/>
          <p:cNvCxnSpPr/>
          <p:nvPr>
            <p:custDataLst>
              <p:tags r:id="rId19"/>
            </p:custDataLst>
          </p:nvPr>
        </p:nvCxnSpPr>
        <p:spPr>
          <a:xfrm>
            <a:off x="8091170" y="3470275"/>
            <a:ext cx="774065" cy="0"/>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sp>
        <p:nvSpPr>
          <p:cNvPr id="22" name="文本框 21"/>
          <p:cNvSpPr txBox="1"/>
          <p:nvPr>
            <p:custDataLst>
              <p:tags r:id="rId20"/>
            </p:custDataLst>
          </p:nvPr>
        </p:nvSpPr>
        <p:spPr>
          <a:xfrm>
            <a:off x="13028295" y="3444875"/>
            <a:ext cx="40640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抚远市位于祖国的最东⽅，被称为“华夏最东”。</a:t>
            </a:r>
          </a:p>
        </p:txBody>
      </p:sp>
      <p:sp>
        <p:nvSpPr>
          <p:cNvPr id="3" name="Rectangle 6"/>
          <p:cNvSpPr/>
          <p:nvPr>
            <p:custDataLst>
              <p:tags r:id="rId2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4244765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938655" y="1892300"/>
            <a:ext cx="4064000" cy="2771140"/>
            <a:chOff x="3053" y="2980"/>
            <a:chExt cx="6400" cy="4364"/>
          </a:xfrm>
        </p:grpSpPr>
        <p:sp>
          <p:nvSpPr>
            <p:cNvPr id="6" name="椭圆 5"/>
            <p:cNvSpPr/>
            <p:nvPr>
              <p:custDataLst>
                <p:tags r:id="rId7"/>
              </p:custDataLst>
            </p:nvPr>
          </p:nvSpPr>
          <p:spPr>
            <a:xfrm>
              <a:off x="4071" y="2980"/>
              <a:ext cx="4364" cy="4364"/>
            </a:xfrm>
            <a:prstGeom prst="ellipse">
              <a:avLst/>
            </a:prstGeom>
            <a:solidFill>
              <a:srgbClr val="CF1D1B"/>
            </a:solidFill>
            <a:ln w="38100">
              <a:solidFill>
                <a:srgbClr val="CF1D1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custDataLst>
                <p:tags r:id="rId8"/>
              </p:custDataLst>
            </p:nvPr>
          </p:nvSpPr>
          <p:spPr>
            <a:xfrm>
              <a:off x="3053" y="4436"/>
              <a:ext cx="6400" cy="14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日出</a:t>
              </a:r>
            </a:p>
          </p:txBody>
        </p:sp>
      </p:grpSp>
      <p:grpSp>
        <p:nvGrpSpPr>
          <p:cNvPr id="9" name="组合 8"/>
          <p:cNvGrpSpPr/>
          <p:nvPr/>
        </p:nvGrpSpPr>
        <p:grpSpPr>
          <a:xfrm>
            <a:off x="6367145" y="1892300"/>
            <a:ext cx="4064000" cy="2771140"/>
            <a:chOff x="10027" y="2980"/>
            <a:chExt cx="6400" cy="4364"/>
          </a:xfrm>
        </p:grpSpPr>
        <p:sp>
          <p:nvSpPr>
            <p:cNvPr id="4" name="椭圆 3"/>
            <p:cNvSpPr/>
            <p:nvPr>
              <p:custDataLst>
                <p:tags r:id="rId5"/>
              </p:custDataLst>
            </p:nvPr>
          </p:nvSpPr>
          <p:spPr>
            <a:xfrm>
              <a:off x="11045" y="2980"/>
              <a:ext cx="4364" cy="4364"/>
            </a:xfrm>
            <a:prstGeom prst="ellipse">
              <a:avLst/>
            </a:prstGeom>
            <a:solidFill>
              <a:srgbClr val="CF1D1B"/>
            </a:solidFill>
            <a:ln w="38100">
              <a:solidFill>
                <a:srgbClr val="CF1D1B"/>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文本框 4"/>
            <p:cNvSpPr txBox="1"/>
            <p:nvPr>
              <p:custDataLst>
                <p:tags r:id="rId6"/>
              </p:custDataLst>
            </p:nvPr>
          </p:nvSpPr>
          <p:spPr>
            <a:xfrm>
              <a:off x="10027" y="4436"/>
              <a:ext cx="6400" cy="14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东方</a:t>
              </a:r>
            </a:p>
          </p:txBody>
        </p:sp>
      </p:grpSp>
      <p:grpSp>
        <p:nvGrpSpPr>
          <p:cNvPr id="10" name="组合 9"/>
          <p:cNvGrpSpPr/>
          <p:nvPr/>
        </p:nvGrpSpPr>
        <p:grpSpPr>
          <a:xfrm>
            <a:off x="3259455" y="1369607"/>
            <a:ext cx="5599430" cy="3818255"/>
            <a:chOff x="10027" y="7034"/>
            <a:chExt cx="6400" cy="4364"/>
          </a:xfrm>
        </p:grpSpPr>
        <p:sp>
          <p:nvSpPr>
            <p:cNvPr id="13" name="椭圆 12"/>
            <p:cNvSpPr/>
            <p:nvPr>
              <p:custDataLst>
                <p:tags r:id="rId3"/>
              </p:custDataLst>
            </p:nvPr>
          </p:nvSpPr>
          <p:spPr>
            <a:xfrm>
              <a:off x="11045" y="7034"/>
              <a:ext cx="4364" cy="4364"/>
            </a:xfrm>
            <a:prstGeom prst="ellipse">
              <a:avLst/>
            </a:prstGeom>
            <a:noFill/>
            <a:ln w="38100">
              <a:solidFill>
                <a:srgbClr val="CF1D1B"/>
              </a:solidFill>
            </a:ln>
            <a:extLst>
              <a:ext uri="{909E8E84-426E-40DD-AFC4-6F175D3DCCD1}">
                <a14:hiddenFill xmlns:a14="http://schemas.microsoft.com/office/drawing/2010/main">
                  <a:solidFill>
                    <a:srgbClr val="CF1D1B"/>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文本框 13"/>
            <p:cNvSpPr txBox="1"/>
            <p:nvPr>
              <p:custDataLst>
                <p:tags r:id="rId4"/>
              </p:custDataLst>
            </p:nvPr>
          </p:nvSpPr>
          <p:spPr>
            <a:xfrm>
              <a:off x="10027" y="8689"/>
              <a:ext cx="6400" cy="10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开始的地方</a:t>
              </a:r>
            </a:p>
          </p:txBody>
        </p:sp>
      </p:grpSp>
      <p:sp>
        <p:nvSpPr>
          <p:cNvPr id="2"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66356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173281 -0.000462963 " pathEditMode="relative" rAng="0" ptsTypes="">
                                      <p:cBhvr>
                                        <p:cTn id="6" dur="2000" fill="hold"/>
                                        <p:tgtEl>
                                          <p:spTgt spid="8"/>
                                        </p:tgtEl>
                                        <p:attrNameLst>
                                          <p:attrName>ppt_x</p:attrName>
                                          <p:attrName>ppt_y</p:attrName>
                                        </p:attrNameLst>
                                      </p:cBhvr>
                                      <p:rCtr x="90" y="0"/>
                                    </p:animMotion>
                                  </p:childTnLst>
                                </p:cTn>
                              </p:par>
                              <p:par>
                                <p:cTn id="7" presetID="0" presetClass="path" presetSubtype="0" accel="50000" decel="50000" fill="hold" nodeType="withEffect">
                                  <p:stCondLst>
                                    <p:cond delay="0"/>
                                  </p:stCondLst>
                                  <p:childTnLst>
                                    <p:animMotion origin="layout" path="M 0 0 L -0.189271 0 " pathEditMode="relative" rAng="0" ptsTypes="">
                                      <p:cBhvr>
                                        <p:cTn id="8" dur="2000" fill="hold"/>
                                        <p:tgtEl>
                                          <p:spTgt spid="9"/>
                                        </p:tgtEl>
                                        <p:attrNameLst>
                                          <p:attrName>ppt_x</p:attrName>
                                          <p:attrName>ppt_y</p:attrName>
                                        </p:attrNameLst>
                                      </p:cBhvr>
                                      <p:rCtr x="-97" y="0"/>
                                    </p:animMotion>
                                  </p:childTnLst>
                                </p:cTn>
                              </p:par>
                            </p:childTnLst>
                          </p:cTn>
                        </p:par>
                        <p:par>
                          <p:cTn id="9" fill="hold">
                            <p:stCondLst>
                              <p:cond delay="2000"/>
                            </p:stCondLst>
                            <p:childTnLst>
                              <p:par>
                                <p:cTn id="10" presetID="10" presetClass="exit" presetSubtype="0" fill="hold" nodeType="after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6985" y="2190750"/>
            <a:ext cx="12185650" cy="244348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custDataLst>
              <p:tags r:id="rId3"/>
            </p:custDataLst>
          </p:nvPr>
        </p:nvSpPr>
        <p:spPr>
          <a:xfrm>
            <a:off x="1724025" y="3354070"/>
            <a:ext cx="910209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sym typeface="+mn-ea"/>
              </a:rPr>
              <a:t>喊出城市品牌口号</a:t>
            </a:r>
          </a:p>
        </p:txBody>
      </p:sp>
      <p:sp>
        <p:nvSpPr>
          <p:cNvPr id="6" name="文本框 5"/>
          <p:cNvSpPr txBox="1"/>
          <p:nvPr>
            <p:custDataLst>
              <p:tags r:id="rId4"/>
            </p:custDataLst>
          </p:nvPr>
        </p:nvSpPr>
        <p:spPr>
          <a:xfrm>
            <a:off x="12399010" y="3223895"/>
            <a:ext cx="6680835" cy="119888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那如何提升城市品牌的传达呢？</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还记得我们前⾯提到的城市品牌的最终⽬的吗？让⼈听了就想来，来了还想来，不仅⾃⼰来，还会推荐别⼈来。</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没错，就是品牌⼝号，仅说⼀句话就能赢得⼈⼼。</a:t>
            </a:r>
          </a:p>
        </p:txBody>
      </p:sp>
      <p:sp>
        <p:nvSpPr>
          <p:cNvPr id="3" name="文本框 2"/>
          <p:cNvSpPr txBox="1"/>
          <p:nvPr>
            <p:custDataLst>
              <p:tags r:id="rId5"/>
            </p:custDataLst>
          </p:nvPr>
        </p:nvSpPr>
        <p:spPr>
          <a:xfrm>
            <a:off x="1586865" y="2443480"/>
            <a:ext cx="9102090"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mn-cs"/>
                <a:sym typeface="+mn-ea"/>
              </a:rPr>
              <a:t>有了价值点，关键如何传出去？</a:t>
            </a:r>
          </a:p>
        </p:txBody>
      </p:sp>
      <p:sp>
        <p:nvSpPr>
          <p:cNvPr id="5" name="Rectangle 6"/>
          <p:cNvSpPr/>
          <p:nvPr>
            <p:custDataLst>
              <p:tags r:id="rId6"/>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5204799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8650" y="2907665"/>
            <a:ext cx="10975340" cy="92202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以城市</a:t>
            </a:r>
            <a:r>
              <a:rPr kumimoji="0" lang="zh-CN" altLang="en-US" sz="54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品牌⼝号</a:t>
            </a: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带动</a:t>
            </a:r>
            <a:r>
              <a:rPr kumimoji="0" lang="zh-CN" altLang="en-US" sz="54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城市名</a:t>
            </a: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的传播</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89749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5" name="矩形 4"/>
          <p:cNvSpPr/>
          <p:nvPr/>
        </p:nvSpPr>
        <p:spPr>
          <a:xfrm>
            <a:off x="-67310" y="-40640"/>
            <a:ext cx="12632055" cy="7159625"/>
          </a:xfrm>
          <a:prstGeom prst="rect">
            <a:avLst/>
          </a:prstGeom>
          <a:solidFill>
            <a:srgbClr val="CF1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6" name="图片 5" descr="未标题-6_画板 1"/>
          <p:cNvPicPr>
            <a:picLocks noChangeAspect="1"/>
          </p:cNvPicPr>
          <p:nvPr>
            <p:custDataLst>
              <p:tags r:id="rId2"/>
            </p:custDataLst>
          </p:nvPr>
        </p:nvPicPr>
        <p:blipFill>
          <a:blip r:embed="rId5"/>
          <a:srcRect b="11682"/>
          <a:stretch>
            <a:fillRect/>
          </a:stretch>
        </p:blipFill>
        <p:spPr>
          <a:xfrm>
            <a:off x="-71120" y="-40005"/>
            <a:ext cx="12775565" cy="6346825"/>
          </a:xfrm>
          <a:prstGeom prst="rect">
            <a:avLst/>
          </a:prstGeom>
        </p:spPr>
      </p:pic>
      <p:sp>
        <p:nvSpPr>
          <p:cNvPr id="7" name="矩形 6"/>
          <p:cNvSpPr/>
          <p:nvPr/>
        </p:nvSpPr>
        <p:spPr>
          <a:xfrm>
            <a:off x="1250315" y="2683510"/>
            <a:ext cx="9741535" cy="1787525"/>
          </a:xfrm>
          <a:prstGeom prst="rect">
            <a:avLst/>
          </a:prstGeom>
          <a:noFill/>
          <a:ln>
            <a:noFill/>
          </a:ln>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抚远游，开好头</a:t>
            </a:r>
          </a:p>
        </p:txBody>
      </p:sp>
      <p:sp>
        <p:nvSpPr>
          <p:cNvPr id="8"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3566691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50315" y="1934210"/>
            <a:ext cx="9741535" cy="1134110"/>
          </a:xfrm>
          <a:prstGeom prst="rect">
            <a:avLst/>
          </a:prstGeom>
          <a:noFill/>
          <a:ln>
            <a:noFill/>
          </a:ln>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a:t>
            </a:r>
            <a:r>
              <a:rPr kumimoji="0" lang="zh-CN" altLang="en-US" sz="66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抚远游，开好头</a:t>
            </a:r>
            <a:r>
              <a:rPr kumimoji="0" lang="en-US" altLang="zh-CN" sz="66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a:t>
            </a:r>
          </a:p>
        </p:txBody>
      </p:sp>
      <p:sp>
        <p:nvSpPr>
          <p:cNvPr id="4" name="文本框 3"/>
          <p:cNvSpPr txBox="1"/>
          <p:nvPr/>
        </p:nvSpPr>
        <p:spPr>
          <a:xfrm>
            <a:off x="12493625" y="2376805"/>
            <a:ext cx="4813300" cy="147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城市名也包含了，价值点的寓意也包含了。这个⼝号在设际邹内部初审的时候，⼤家都挺满意的。毕竟，有谁不想在新的事业⾥、新的环境⾥、甚⾄是新的⼀年⾥，找到福⽓的源头，来给⾃⼰的未来开个好头呢？</a:t>
            </a:r>
          </a:p>
        </p:txBody>
      </p:sp>
      <p:sp>
        <p:nvSpPr>
          <p:cNvPr id="8" name="矩形 7"/>
          <p:cNvSpPr/>
          <p:nvPr/>
        </p:nvSpPr>
        <p:spPr>
          <a:xfrm>
            <a:off x="996315" y="3267710"/>
            <a:ext cx="10503535" cy="955040"/>
          </a:xfrm>
          <a:prstGeom prst="rect">
            <a:avLst/>
          </a:prstGeom>
          <a:noFill/>
          <a:ln>
            <a:noFill/>
          </a:ln>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这是一句好的口号，但还不够！</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4224832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59690" y="-26670"/>
            <a:ext cx="12300585" cy="138049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框 12"/>
          <p:cNvSpPr txBox="1"/>
          <p:nvPr>
            <p:custDataLst>
              <p:tags r:id="rId2"/>
            </p:custDataLst>
          </p:nvPr>
        </p:nvSpPr>
        <p:spPr>
          <a:xfrm>
            <a:off x="159385" y="320675"/>
            <a:ext cx="12190730" cy="112141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mn-cs"/>
                <a:sym typeface="+mn-ea"/>
              </a:rPr>
              <a:t>并非所有的口号都能真正有效地发挥作用！</a:t>
            </a:r>
            <a:endParaRPr kumimoji="0" lang="zh-CN" altLang="en-US" sz="4800" b="1" i="0" u="none" strike="noStrike" kern="1200" cap="none" spc="0" normalizeH="0" baseline="0" noProof="0">
              <a:ln>
                <a:noFill/>
              </a:ln>
              <a:solidFill>
                <a:prstClr val="white"/>
              </a:solidFill>
              <a:effectLst/>
              <a:uLnTx/>
              <a:uFillTx/>
              <a:latin typeface="阿里巴巴普惠体 B" panose="00020600040101010101" charset="-122"/>
              <a:ea typeface="阿里巴巴普惠体 B" panose="00020600040101010101" charset="-122"/>
              <a:cs typeface="+mn-cs"/>
              <a:sym typeface="+mn-ea"/>
            </a:endParaRPr>
          </a:p>
        </p:txBody>
      </p:sp>
      <p:sp>
        <p:nvSpPr>
          <p:cNvPr id="26" name="文本框 25"/>
          <p:cNvSpPr txBox="1"/>
          <p:nvPr>
            <p:custDataLst>
              <p:tags r:id="rId3"/>
            </p:custDataLst>
          </p:nvPr>
        </p:nvSpPr>
        <p:spPr>
          <a:xfrm>
            <a:off x="4474845" y="2718197"/>
            <a:ext cx="3775710" cy="40005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Butler Stencil" panose="02070803080706020303" charset="0"/>
              </a:rPr>
              <a:t>广东：</a:t>
            </a:r>
            <a:r>
              <a:rPr kumimoji="0" sz="19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Butler Stencil" panose="02070803080706020303" charset="0"/>
              </a:rPr>
              <a:t>活力广东，心悦之旅</a:t>
            </a:r>
          </a:p>
        </p:txBody>
      </p:sp>
      <p:sp>
        <p:nvSpPr>
          <p:cNvPr id="6" name="文本框 5"/>
          <p:cNvSpPr txBox="1"/>
          <p:nvPr>
            <p:custDataLst>
              <p:tags r:id="rId4"/>
            </p:custDataLst>
          </p:nvPr>
        </p:nvSpPr>
        <p:spPr>
          <a:xfrm>
            <a:off x="414655" y="2726452"/>
            <a:ext cx="3274060"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大理：风花雪月，自在大理</a:t>
            </a:r>
          </a:p>
        </p:txBody>
      </p:sp>
      <p:sp>
        <p:nvSpPr>
          <p:cNvPr id="9" name="文本框 8"/>
          <p:cNvSpPr txBox="1"/>
          <p:nvPr>
            <p:custDataLst>
              <p:tags r:id="rId5"/>
            </p:custDataLst>
          </p:nvPr>
        </p:nvSpPr>
        <p:spPr>
          <a:xfrm>
            <a:off x="414655" y="5081905"/>
            <a:ext cx="365061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井冈山：国脉井冈，成功之山</a:t>
            </a:r>
          </a:p>
        </p:txBody>
      </p:sp>
      <p:sp>
        <p:nvSpPr>
          <p:cNvPr id="8" name="文本框 7"/>
          <p:cNvSpPr txBox="1"/>
          <p:nvPr>
            <p:custDataLst>
              <p:tags r:id="rId6"/>
            </p:custDataLst>
          </p:nvPr>
        </p:nvSpPr>
        <p:spPr>
          <a:xfrm>
            <a:off x="414655" y="3733006"/>
            <a:ext cx="365061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遵义：旅游遵义，从此顺利</a:t>
            </a:r>
          </a:p>
        </p:txBody>
      </p:sp>
      <p:sp>
        <p:nvSpPr>
          <p:cNvPr id="15" name="文本框 14"/>
          <p:cNvSpPr txBox="1"/>
          <p:nvPr>
            <p:custDataLst>
              <p:tags r:id="rId7"/>
            </p:custDataLst>
          </p:nvPr>
        </p:nvSpPr>
        <p:spPr>
          <a:xfrm>
            <a:off x="414655" y="5550535"/>
            <a:ext cx="3872230"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黑龙江：北国好风光，尽在黑龙江</a:t>
            </a:r>
          </a:p>
        </p:txBody>
      </p:sp>
      <p:sp>
        <p:nvSpPr>
          <p:cNvPr id="16" name="文本框 15"/>
          <p:cNvSpPr txBox="1"/>
          <p:nvPr>
            <p:custDataLst>
              <p:tags r:id="rId8"/>
            </p:custDataLst>
          </p:nvPr>
        </p:nvSpPr>
        <p:spPr>
          <a:xfrm>
            <a:off x="414655" y="4225727"/>
            <a:ext cx="3407410"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海南：阳光海南，度假天堂</a:t>
            </a:r>
          </a:p>
        </p:txBody>
      </p:sp>
      <p:sp>
        <p:nvSpPr>
          <p:cNvPr id="17" name="文本框 16"/>
          <p:cNvSpPr txBox="1"/>
          <p:nvPr>
            <p:custDataLst>
              <p:tags r:id="rId9"/>
            </p:custDataLst>
          </p:nvPr>
        </p:nvSpPr>
        <p:spPr>
          <a:xfrm>
            <a:off x="414655" y="3238302"/>
            <a:ext cx="349313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云南：七彩云南，旅游天堂</a:t>
            </a:r>
          </a:p>
        </p:txBody>
      </p:sp>
      <p:sp>
        <p:nvSpPr>
          <p:cNvPr id="29" name="文本框 28"/>
          <p:cNvSpPr txBox="1"/>
          <p:nvPr>
            <p:custDataLst>
              <p:tags r:id="rId10"/>
            </p:custDataLst>
          </p:nvPr>
        </p:nvSpPr>
        <p:spPr>
          <a:xfrm>
            <a:off x="4474845" y="5081786"/>
            <a:ext cx="354012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北京：东方古都，长城故乡</a:t>
            </a:r>
          </a:p>
        </p:txBody>
      </p:sp>
      <p:sp>
        <p:nvSpPr>
          <p:cNvPr id="30" name="文本框 29"/>
          <p:cNvSpPr txBox="1"/>
          <p:nvPr>
            <p:custDataLst>
              <p:tags r:id="rId11"/>
            </p:custDataLst>
          </p:nvPr>
        </p:nvSpPr>
        <p:spPr>
          <a:xfrm>
            <a:off x="414655" y="4669274"/>
            <a:ext cx="297878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上有天堂，下有苏杭</a:t>
            </a:r>
          </a:p>
        </p:txBody>
      </p:sp>
      <p:sp>
        <p:nvSpPr>
          <p:cNvPr id="31" name="文本框 30"/>
          <p:cNvSpPr txBox="1"/>
          <p:nvPr>
            <p:custDataLst>
              <p:tags r:id="rId12"/>
            </p:custDataLst>
          </p:nvPr>
        </p:nvSpPr>
        <p:spPr>
          <a:xfrm>
            <a:off x="4474845" y="3238302"/>
            <a:ext cx="383095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上海：发现更多，体验更美</a:t>
            </a:r>
          </a:p>
        </p:txBody>
      </p:sp>
      <p:sp>
        <p:nvSpPr>
          <p:cNvPr id="34" name="文本框 33"/>
          <p:cNvSpPr txBox="1"/>
          <p:nvPr>
            <p:custDataLst>
              <p:tags r:id="rId13"/>
            </p:custDataLst>
          </p:nvPr>
        </p:nvSpPr>
        <p:spPr>
          <a:xfrm>
            <a:off x="8092440" y="3733006"/>
            <a:ext cx="329247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河北：京畿福地，乐享河北</a:t>
            </a:r>
          </a:p>
        </p:txBody>
      </p:sp>
      <p:sp>
        <p:nvSpPr>
          <p:cNvPr id="35" name="文本框 34"/>
          <p:cNvSpPr txBox="1"/>
          <p:nvPr>
            <p:custDataLst>
              <p:tags r:id="rId14"/>
            </p:custDataLst>
          </p:nvPr>
        </p:nvSpPr>
        <p:spPr>
          <a:xfrm>
            <a:off x="4474845" y="3733006"/>
            <a:ext cx="434911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山西：华夏古文明，山西好风光</a:t>
            </a:r>
          </a:p>
        </p:txBody>
      </p:sp>
      <p:sp>
        <p:nvSpPr>
          <p:cNvPr id="36" name="文本框 35"/>
          <p:cNvSpPr txBox="1"/>
          <p:nvPr>
            <p:custDataLst>
              <p:tags r:id="rId15"/>
            </p:custDataLst>
          </p:nvPr>
        </p:nvSpPr>
        <p:spPr>
          <a:xfrm>
            <a:off x="8077835" y="5550614"/>
            <a:ext cx="483425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内蒙古：祖国正北方，亮丽内蒙古光</a:t>
            </a:r>
          </a:p>
        </p:txBody>
      </p:sp>
      <p:sp>
        <p:nvSpPr>
          <p:cNvPr id="37" name="文本框 36"/>
          <p:cNvSpPr txBox="1"/>
          <p:nvPr>
            <p:custDataLst>
              <p:tags r:id="rId16"/>
            </p:custDataLst>
          </p:nvPr>
        </p:nvSpPr>
        <p:spPr>
          <a:xfrm>
            <a:off x="4474845" y="4225727"/>
            <a:ext cx="391477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吉林：白山松水，豪爽吉林</a:t>
            </a:r>
          </a:p>
        </p:txBody>
      </p:sp>
      <p:sp>
        <p:nvSpPr>
          <p:cNvPr id="39" name="文本框 38"/>
          <p:cNvSpPr txBox="1"/>
          <p:nvPr>
            <p:custDataLst>
              <p:tags r:id="rId17"/>
            </p:custDataLst>
          </p:nvPr>
        </p:nvSpPr>
        <p:spPr>
          <a:xfrm>
            <a:off x="8092440" y="3238302"/>
            <a:ext cx="327723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陕西：山水人文，大美陕西</a:t>
            </a:r>
          </a:p>
        </p:txBody>
      </p:sp>
      <p:sp>
        <p:nvSpPr>
          <p:cNvPr id="42" name="文本框 41"/>
          <p:cNvSpPr txBox="1"/>
          <p:nvPr>
            <p:custDataLst>
              <p:tags r:id="rId18"/>
            </p:custDataLst>
          </p:nvPr>
        </p:nvSpPr>
        <p:spPr>
          <a:xfrm>
            <a:off x="8092440" y="2234406"/>
            <a:ext cx="3005455" cy="38354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新疆：新疆是个好地方</a:t>
            </a:r>
          </a:p>
        </p:txBody>
      </p:sp>
      <p:sp>
        <p:nvSpPr>
          <p:cNvPr id="43" name="文本框 42"/>
          <p:cNvSpPr txBox="1"/>
          <p:nvPr>
            <p:custDataLst>
              <p:tags r:id="rId19"/>
            </p:custDataLst>
          </p:nvPr>
        </p:nvSpPr>
        <p:spPr>
          <a:xfrm>
            <a:off x="8092440" y="4225727"/>
            <a:ext cx="4328795" cy="383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长沙市:多情山水,天下洲城</a:t>
            </a:r>
          </a:p>
        </p:txBody>
      </p:sp>
      <p:sp>
        <p:nvSpPr>
          <p:cNvPr id="44" name="文本框 43"/>
          <p:cNvSpPr txBox="1"/>
          <p:nvPr>
            <p:custDataLst>
              <p:tags r:id="rId20"/>
            </p:custDataLst>
          </p:nvPr>
        </p:nvSpPr>
        <p:spPr>
          <a:xfrm>
            <a:off x="414655" y="2232025"/>
            <a:ext cx="3210560" cy="383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rPr>
              <a:t>桂林市:桂林山水甲天下</a:t>
            </a:r>
          </a:p>
        </p:txBody>
      </p:sp>
      <p:sp>
        <p:nvSpPr>
          <p:cNvPr id="45" name="文本框 44"/>
          <p:cNvSpPr txBox="1"/>
          <p:nvPr>
            <p:custDataLst>
              <p:tags r:id="rId21"/>
            </p:custDataLst>
          </p:nvPr>
        </p:nvSpPr>
        <p:spPr>
          <a:xfrm>
            <a:off x="4474845" y="4669274"/>
            <a:ext cx="4483100" cy="383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大连市:浪漫之都,中国大连</a:t>
            </a:r>
          </a:p>
        </p:txBody>
      </p:sp>
      <p:sp>
        <p:nvSpPr>
          <p:cNvPr id="46" name="文本框 45"/>
          <p:cNvSpPr txBox="1"/>
          <p:nvPr>
            <p:custDataLst>
              <p:tags r:id="rId22"/>
            </p:custDataLst>
          </p:nvPr>
        </p:nvSpPr>
        <p:spPr>
          <a:xfrm>
            <a:off x="4474845" y="5550614"/>
            <a:ext cx="4338955" cy="383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珠海市:浪漫之都,中国珠海</a:t>
            </a:r>
          </a:p>
        </p:txBody>
      </p:sp>
      <p:sp>
        <p:nvSpPr>
          <p:cNvPr id="47" name="文本框 46"/>
          <p:cNvSpPr txBox="1"/>
          <p:nvPr>
            <p:custDataLst>
              <p:tags r:id="rId23"/>
            </p:custDataLst>
          </p:nvPr>
        </p:nvSpPr>
        <p:spPr>
          <a:xfrm>
            <a:off x="8092440" y="4651177"/>
            <a:ext cx="4516120" cy="41973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无锡市:太湖美景,无锡旅情</a:t>
            </a:r>
          </a:p>
        </p:txBody>
      </p:sp>
      <p:sp>
        <p:nvSpPr>
          <p:cNvPr id="48" name="文本框 47"/>
          <p:cNvSpPr txBox="1"/>
          <p:nvPr>
            <p:custDataLst>
              <p:tags r:id="rId24"/>
            </p:custDataLst>
          </p:nvPr>
        </p:nvSpPr>
        <p:spPr>
          <a:xfrm>
            <a:off x="8092440" y="5081786"/>
            <a:ext cx="4639310" cy="383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南宁市:绿城寻歌壮乡清</a:t>
            </a:r>
          </a:p>
        </p:txBody>
      </p:sp>
      <p:sp>
        <p:nvSpPr>
          <p:cNvPr id="49" name="文本框 48"/>
          <p:cNvSpPr txBox="1"/>
          <p:nvPr>
            <p:custDataLst>
              <p:tags r:id="rId25"/>
            </p:custDataLst>
          </p:nvPr>
        </p:nvSpPr>
        <p:spPr>
          <a:xfrm>
            <a:off x="8092440" y="2726452"/>
            <a:ext cx="4427855" cy="383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苏州市:人间天堂,苏州之旅</a:t>
            </a:r>
          </a:p>
        </p:txBody>
      </p:sp>
      <p:sp>
        <p:nvSpPr>
          <p:cNvPr id="50" name="文本框 49"/>
          <p:cNvSpPr txBox="1"/>
          <p:nvPr>
            <p:custDataLst>
              <p:tags r:id="rId26"/>
            </p:custDataLst>
          </p:nvPr>
        </p:nvSpPr>
        <p:spPr>
          <a:xfrm>
            <a:off x="4474845" y="2216309"/>
            <a:ext cx="4516120" cy="41973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大庆市：传奇油城，最美大庆</a:t>
            </a:r>
          </a:p>
        </p:txBody>
      </p:sp>
      <p:cxnSp>
        <p:nvCxnSpPr>
          <p:cNvPr id="52" name="直接连接符 51"/>
          <p:cNvCxnSpPr/>
          <p:nvPr/>
        </p:nvCxnSpPr>
        <p:spPr>
          <a:xfrm>
            <a:off x="4310380" y="1967865"/>
            <a:ext cx="0" cy="4385945"/>
          </a:xfrm>
          <a:prstGeom prst="line">
            <a:avLst/>
          </a:prstGeom>
          <a:ln>
            <a:solidFill>
              <a:srgbClr val="CF1D1B"/>
            </a:solidFill>
          </a:ln>
        </p:spPr>
        <p:style>
          <a:lnRef idx="2">
            <a:schemeClr val="accent1"/>
          </a:lnRef>
          <a:fillRef idx="0">
            <a:srgbClr val="FFFFFF"/>
          </a:fillRef>
          <a:effectRef idx="0">
            <a:srgbClr val="FFFFFF"/>
          </a:effectRef>
          <a:fontRef idx="minor">
            <a:schemeClr val="tx1"/>
          </a:fontRef>
        </p:style>
      </p:cxnSp>
      <p:sp>
        <p:nvSpPr>
          <p:cNvPr id="2" name="Rectangle 6"/>
          <p:cNvSpPr/>
          <p:nvPr>
            <p:custDataLst>
              <p:tags r:id="rId2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3440783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16000" y="1837055"/>
            <a:ext cx="10108565" cy="329184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我们希望仅说⼀句话就能赢得⼈⼼</a:t>
            </a:r>
            <a:r>
              <a:rPr kumimoji="0" lang="en-US" altLang="zh-CN" sz="48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a:t>
            </a:r>
            <a:endParaRPr kumimoji="0" lang="en-US" altLang="zh-CN"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让⼈听了就想来，</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来了还想来，</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不仅⾃⼰来，还会推荐别⼈来</a:t>
            </a:r>
          </a:p>
        </p:txBody>
      </p:sp>
      <p:sp>
        <p:nvSpPr>
          <p:cNvPr id="2" name="文本框 1"/>
          <p:cNvSpPr txBox="1"/>
          <p:nvPr>
            <p:custDataLst>
              <p:tags r:id="rId2"/>
            </p:custDataLst>
          </p:nvPr>
        </p:nvSpPr>
        <p:spPr>
          <a:xfrm>
            <a:off x="12566015" y="3573145"/>
            <a:ext cx="4064000" cy="1753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还记得我们前⾯提到的城市品牌的最终⽬的吗？让⼈听了就想来，来了还想来，不仅⾃⼰来，还会推荐别⼈来。</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没错，就是品牌⼝号，仅说⼀句话就能赢得⼈⼼。</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4263365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837690" y="2214245"/>
            <a:ext cx="8750300" cy="201422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好的设计</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是能够让⼈</a:t>
            </a:r>
            <a:r>
              <a:rPr kumimoji="0" lang="zh-CN" altLang="en-US" sz="60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产⽣⾏动</a:t>
            </a:r>
            <a:r>
              <a:rPr kumimoji="0" lang="zh-CN" altLang="en-US" sz="60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mn-cs"/>
              </a:rPr>
              <a:t>的！</a:t>
            </a:r>
          </a:p>
        </p:txBody>
      </p:sp>
      <p:sp>
        <p:nvSpPr>
          <p:cNvPr id="5" name="文本框 4"/>
          <p:cNvSpPr txBox="1"/>
          <p:nvPr/>
        </p:nvSpPr>
        <p:spPr>
          <a:xfrm>
            <a:off x="12630150" y="2597150"/>
            <a:ext cx="4064000" cy="147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前⾯我们说了，临⻔⼀脚就是“召唤⾏动”。如何让⼈们从知道到⾏动，中间的过程就离不开传播学的</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内容。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6491953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49680" y="2693670"/>
            <a:ext cx="9982835" cy="16605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把城市品牌寄生到更大</a:t>
            </a:r>
            <a:r>
              <a:rPr kumimoji="0" lang="zh-CN" altLang="en-US" sz="54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文化原型</a:t>
            </a: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上，</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就能获得最大的有效行动转换！</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0365695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ed938a2f322edea19c5829c79b85024"/>
          <p:cNvPicPr>
            <a:picLocks noChangeAspect="1"/>
          </p:cNvPicPr>
          <p:nvPr>
            <p:custDataLst>
              <p:tags r:id="rId1"/>
            </p:custDataLst>
          </p:nvPr>
        </p:nvPicPr>
        <p:blipFill>
          <a:blip r:embed="rId5"/>
          <a:stretch>
            <a:fillRect/>
          </a:stretch>
        </p:blipFill>
        <p:spPr>
          <a:xfrm>
            <a:off x="-6350" y="-19050"/>
            <a:ext cx="12304395" cy="6921500"/>
          </a:xfrm>
          <a:prstGeom prst="rect">
            <a:avLst/>
          </a:prstGeom>
        </p:spPr>
      </p:pic>
      <p:sp>
        <p:nvSpPr>
          <p:cNvPr id="5" name="矩形 4"/>
          <p:cNvSpPr/>
          <p:nvPr>
            <p:custDataLst>
              <p:tags r:id="rId2"/>
            </p:custDataLst>
          </p:nvPr>
        </p:nvSpPr>
        <p:spPr>
          <a:xfrm>
            <a:off x="-90170" y="-37465"/>
            <a:ext cx="13474700" cy="6939915"/>
          </a:xfrm>
          <a:prstGeom prst="rect">
            <a:avLst/>
          </a:prstGeom>
          <a:solidFill>
            <a:schemeClr val="tx1">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椭圆 5"/>
          <p:cNvSpPr/>
          <p:nvPr/>
        </p:nvSpPr>
        <p:spPr>
          <a:xfrm>
            <a:off x="1506855" y="1437005"/>
            <a:ext cx="3810000" cy="3810000"/>
          </a:xfrm>
          <a:prstGeom prst="ellipse">
            <a:avLst/>
          </a:prstGeom>
          <a:solidFill>
            <a:schemeClr val="bg1">
              <a:alpha val="30000"/>
            </a:schemeClr>
          </a:solidFill>
          <a:ln w="38100">
            <a:solidFill>
              <a:schemeClr val="bg1">
                <a:alpha val="3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1329055" y="2943225"/>
            <a:ext cx="4064000" cy="9220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日出东方</a:t>
            </a:r>
          </a:p>
        </p:txBody>
      </p:sp>
      <p:sp>
        <p:nvSpPr>
          <p:cNvPr id="8" name="文本框 7"/>
          <p:cNvSpPr txBox="1"/>
          <p:nvPr/>
        </p:nvSpPr>
        <p:spPr>
          <a:xfrm>
            <a:off x="4988560" y="3010535"/>
            <a:ext cx="7374255"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以“⽇出东⽅”为核⼼，</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为抚远的城市品牌展开形象设计</a:t>
            </a:r>
          </a:p>
        </p:txBody>
      </p:sp>
      <p:sp>
        <p:nvSpPr>
          <p:cNvPr id="3"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896709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145645" y="2897505"/>
            <a:ext cx="5930265"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为了能让没有去过抚远的⼈，在第⼀次听说抚远的时候，能够本能地对抚远感到熟悉。所以，我们需要分析在什么时候，⼈们会想到“⽇出”，想到“东⽅”。</a:t>
            </a:r>
          </a:p>
        </p:txBody>
      </p:sp>
      <p:sp>
        <p:nvSpPr>
          <p:cNvPr id="3" name="文本框 2"/>
          <p:cNvSpPr txBox="1"/>
          <p:nvPr/>
        </p:nvSpPr>
        <p:spPr>
          <a:xfrm>
            <a:off x="1854200" y="2641600"/>
            <a:ext cx="876490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抚远的日出东方</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在人们脑海中的基模是什么？</a:t>
            </a:r>
            <a:endParaRPr kumimoji="0" lang="zh-CN" altLang="en-US" sz="48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
        <p:nvSpPr>
          <p:cNvPr id="4" name="矩形 3"/>
          <p:cNvSpPr/>
          <p:nvPr>
            <p:custDataLst>
              <p:tags r:id="rId2"/>
            </p:custDataLst>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9144976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2"/>
            </p:custDataLst>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椭圆 12"/>
          <p:cNvSpPr/>
          <p:nvPr>
            <p:custDataLst>
              <p:tags r:id="rId3"/>
            </p:custDataLst>
          </p:nvPr>
        </p:nvSpPr>
        <p:spPr>
          <a:xfrm>
            <a:off x="1677035" y="601345"/>
            <a:ext cx="8653780" cy="8653780"/>
          </a:xfrm>
          <a:prstGeom prst="ellipse">
            <a:avLst/>
          </a:prstGeom>
          <a:noFill/>
          <a:ln w="19050">
            <a:gradFill>
              <a:gsLst>
                <a:gs pos="0">
                  <a:srgbClr val="FFD6D7"/>
                </a:gs>
                <a:gs pos="100000">
                  <a:srgbClr val="CBBBDD"/>
                </a:gs>
              </a:gsLst>
              <a:lin ang="5400000" scaled="0"/>
            </a:gra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15" name="椭圆 14"/>
          <p:cNvSpPr/>
          <p:nvPr>
            <p:custDataLst>
              <p:tags r:id="rId4"/>
            </p:custDataLst>
          </p:nvPr>
        </p:nvSpPr>
        <p:spPr>
          <a:xfrm>
            <a:off x="3495040" y="2419350"/>
            <a:ext cx="5017770" cy="5017770"/>
          </a:xfrm>
          <a:prstGeom prst="ellipse">
            <a:avLst/>
          </a:prstGeom>
          <a:noFill/>
          <a:ln w="19050">
            <a:gradFill>
              <a:gsLst>
                <a:gs pos="0">
                  <a:srgbClr val="FFD6D7"/>
                </a:gs>
                <a:gs pos="100000">
                  <a:srgbClr val="CBBBDD"/>
                </a:gs>
              </a:gsLst>
              <a:lin ang="5400000" scaled="0"/>
            </a:gra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4" name="文本框 23"/>
          <p:cNvSpPr txBox="1"/>
          <p:nvPr>
            <p:custDataLst>
              <p:tags r:id="rId5"/>
            </p:custDataLst>
          </p:nvPr>
        </p:nvSpPr>
        <p:spPr>
          <a:xfrm>
            <a:off x="7512050" y="4561840"/>
            <a:ext cx="1474470" cy="4603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美学</a:t>
            </a:r>
          </a:p>
        </p:txBody>
      </p:sp>
      <p:sp>
        <p:nvSpPr>
          <p:cNvPr id="25" name="文本框 24"/>
          <p:cNvSpPr txBox="1"/>
          <p:nvPr>
            <p:custDataLst>
              <p:tags r:id="rId6"/>
            </p:custDataLst>
          </p:nvPr>
        </p:nvSpPr>
        <p:spPr>
          <a:xfrm>
            <a:off x="1838325" y="3864610"/>
            <a:ext cx="2279650"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龙</a:t>
            </a:r>
          </a:p>
        </p:txBody>
      </p:sp>
      <p:sp>
        <p:nvSpPr>
          <p:cNvPr id="27" name="椭圆 26"/>
          <p:cNvSpPr/>
          <p:nvPr>
            <p:custDataLst>
              <p:tags r:id="rId7"/>
            </p:custDataLst>
          </p:nvPr>
        </p:nvSpPr>
        <p:spPr>
          <a:xfrm>
            <a:off x="9558020" y="5032375"/>
            <a:ext cx="1329055" cy="132905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8" name="椭圆 27"/>
          <p:cNvSpPr/>
          <p:nvPr>
            <p:custDataLst>
              <p:tags r:id="rId8"/>
            </p:custDataLst>
          </p:nvPr>
        </p:nvSpPr>
        <p:spPr>
          <a:xfrm>
            <a:off x="7354570" y="391160"/>
            <a:ext cx="1549400" cy="1549400"/>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9" name="椭圆 28"/>
          <p:cNvSpPr/>
          <p:nvPr>
            <p:custDataLst>
              <p:tags r:id="rId9"/>
            </p:custDataLst>
          </p:nvPr>
        </p:nvSpPr>
        <p:spPr>
          <a:xfrm>
            <a:off x="1361440" y="2403475"/>
            <a:ext cx="1478915" cy="147891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30" name="椭圆 29"/>
          <p:cNvSpPr/>
          <p:nvPr>
            <p:custDataLst>
              <p:tags r:id="rId10"/>
            </p:custDataLst>
          </p:nvPr>
        </p:nvSpPr>
        <p:spPr>
          <a:xfrm>
            <a:off x="2918143" y="4791075"/>
            <a:ext cx="1430020" cy="1430020"/>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41" name="文本框 40"/>
          <p:cNvSpPr txBox="1"/>
          <p:nvPr>
            <p:custDataLst>
              <p:tags r:id="rId11"/>
            </p:custDataLst>
          </p:nvPr>
        </p:nvSpPr>
        <p:spPr>
          <a:xfrm>
            <a:off x="1248410" y="2897188"/>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生命</a:t>
            </a:r>
          </a:p>
        </p:txBody>
      </p:sp>
      <p:sp>
        <p:nvSpPr>
          <p:cNvPr id="42" name="文本框 41"/>
          <p:cNvSpPr txBox="1"/>
          <p:nvPr>
            <p:custDataLst>
              <p:tags r:id="rId12"/>
            </p:custDataLst>
          </p:nvPr>
        </p:nvSpPr>
        <p:spPr>
          <a:xfrm>
            <a:off x="7298055" y="921385"/>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紫气东来</a:t>
            </a:r>
          </a:p>
        </p:txBody>
      </p:sp>
      <p:sp>
        <p:nvSpPr>
          <p:cNvPr id="43" name="文本框 42"/>
          <p:cNvSpPr txBox="1"/>
          <p:nvPr>
            <p:custDataLst>
              <p:tags r:id="rId13"/>
            </p:custDataLst>
          </p:nvPr>
        </p:nvSpPr>
        <p:spPr>
          <a:xfrm>
            <a:off x="9391015" y="5453380"/>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万物始</a:t>
            </a:r>
          </a:p>
        </p:txBody>
      </p:sp>
      <p:sp>
        <p:nvSpPr>
          <p:cNvPr id="44" name="文本框 43"/>
          <p:cNvSpPr txBox="1"/>
          <p:nvPr>
            <p:custDataLst>
              <p:tags r:id="rId14"/>
            </p:custDataLst>
          </p:nvPr>
        </p:nvSpPr>
        <p:spPr>
          <a:xfrm>
            <a:off x="2801620" y="5260340"/>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地位崇高</a:t>
            </a:r>
          </a:p>
        </p:txBody>
      </p:sp>
      <p:sp>
        <p:nvSpPr>
          <p:cNvPr id="45" name="文本框 44"/>
          <p:cNvSpPr txBox="1"/>
          <p:nvPr>
            <p:custDataLst>
              <p:tags r:id="rId15"/>
            </p:custDataLst>
          </p:nvPr>
        </p:nvSpPr>
        <p:spPr>
          <a:xfrm>
            <a:off x="3128645" y="897255"/>
            <a:ext cx="182499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德行高尚</a:t>
            </a:r>
          </a:p>
        </p:txBody>
      </p:sp>
      <p:sp>
        <p:nvSpPr>
          <p:cNvPr id="46" name="文本框 45"/>
          <p:cNvSpPr txBox="1"/>
          <p:nvPr>
            <p:custDataLst>
              <p:tags r:id="rId16"/>
            </p:custDataLst>
          </p:nvPr>
        </p:nvSpPr>
        <p:spPr>
          <a:xfrm>
            <a:off x="6795135" y="2134870"/>
            <a:ext cx="89535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吉祥</a:t>
            </a:r>
          </a:p>
        </p:txBody>
      </p:sp>
      <p:sp>
        <p:nvSpPr>
          <p:cNvPr id="50" name="文本框 49"/>
          <p:cNvSpPr txBox="1"/>
          <p:nvPr>
            <p:custDataLst>
              <p:tags r:id="rId17"/>
            </p:custDataLst>
          </p:nvPr>
        </p:nvSpPr>
        <p:spPr>
          <a:xfrm>
            <a:off x="8439785" y="6040755"/>
            <a:ext cx="81915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好客</a:t>
            </a:r>
          </a:p>
        </p:txBody>
      </p:sp>
      <p:sp>
        <p:nvSpPr>
          <p:cNvPr id="51" name="文本框 50"/>
          <p:cNvSpPr txBox="1"/>
          <p:nvPr>
            <p:custDataLst>
              <p:tags r:id="rId18"/>
            </p:custDataLst>
          </p:nvPr>
        </p:nvSpPr>
        <p:spPr>
          <a:xfrm>
            <a:off x="5542280" y="1252855"/>
            <a:ext cx="1407160" cy="49149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0" i="0" u="none" strike="noStrike" kern="1200" cap="none" spc="0" normalizeH="0" baseline="0" noProof="0" dirty="0">
                <a:ln>
                  <a:noFill/>
                </a:ln>
                <a:solidFill>
                  <a:prstClr val="white"/>
                </a:solidFill>
                <a:effectLst/>
                <a:uLnTx/>
                <a:uFillTx/>
                <a:latin typeface="MiSans Medium" panose="00000600000000000000" charset="-122"/>
                <a:ea typeface="MiSans Medium" panose="00000600000000000000" charset="-122"/>
                <a:cs typeface="MiSans Demibold" panose="00000700000000000000" charset="-122"/>
                <a:sym typeface="+mn-lt"/>
              </a:rPr>
              <a:t>仁德</a:t>
            </a:r>
          </a:p>
        </p:txBody>
      </p:sp>
      <p:sp>
        <p:nvSpPr>
          <p:cNvPr id="3" name="文本框 2"/>
          <p:cNvSpPr txBox="1"/>
          <p:nvPr>
            <p:custDataLst>
              <p:tags r:id="rId19"/>
            </p:custDataLst>
          </p:nvPr>
        </p:nvSpPr>
        <p:spPr>
          <a:xfrm>
            <a:off x="5357495" y="2609850"/>
            <a:ext cx="956310" cy="52197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MiSans Medium" panose="00000600000000000000" charset="-122"/>
                <a:ea typeface="MiSans Medium" panose="00000600000000000000" charset="-122"/>
                <a:cs typeface="MiSans Demibold" panose="00000700000000000000" charset="-122"/>
                <a:sym typeface="+mn-lt"/>
              </a:rPr>
              <a:t>福寿</a:t>
            </a:r>
          </a:p>
        </p:txBody>
      </p:sp>
      <p:sp>
        <p:nvSpPr>
          <p:cNvPr id="6" name="文本框 5"/>
          <p:cNvSpPr txBox="1"/>
          <p:nvPr>
            <p:custDataLst>
              <p:tags r:id="rId20"/>
            </p:custDataLst>
          </p:nvPr>
        </p:nvSpPr>
        <p:spPr>
          <a:xfrm>
            <a:off x="1235710" y="5848350"/>
            <a:ext cx="1575435"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美好愿望</a:t>
            </a:r>
          </a:p>
        </p:txBody>
      </p:sp>
      <p:sp>
        <p:nvSpPr>
          <p:cNvPr id="5" name="椭圆 4"/>
          <p:cNvSpPr/>
          <p:nvPr>
            <p:custDataLst>
              <p:tags r:id="rId21"/>
            </p:custDataLst>
          </p:nvPr>
        </p:nvSpPr>
        <p:spPr>
          <a:xfrm>
            <a:off x="7595870" y="2886710"/>
            <a:ext cx="1329055" cy="132905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7" name="文本框 6"/>
          <p:cNvSpPr txBox="1"/>
          <p:nvPr>
            <p:custDataLst>
              <p:tags r:id="rId22"/>
            </p:custDataLst>
          </p:nvPr>
        </p:nvSpPr>
        <p:spPr>
          <a:xfrm>
            <a:off x="7438390" y="3307715"/>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财富</a:t>
            </a:r>
          </a:p>
        </p:txBody>
      </p:sp>
      <p:sp>
        <p:nvSpPr>
          <p:cNvPr id="8" name="文本框 7"/>
          <p:cNvSpPr txBox="1"/>
          <p:nvPr>
            <p:custDataLst>
              <p:tags r:id="rId23"/>
            </p:custDataLst>
          </p:nvPr>
        </p:nvSpPr>
        <p:spPr>
          <a:xfrm>
            <a:off x="8942705" y="2042795"/>
            <a:ext cx="147447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旭日东升</a:t>
            </a:r>
          </a:p>
        </p:txBody>
      </p:sp>
      <p:sp>
        <p:nvSpPr>
          <p:cNvPr id="9" name="文本框 8"/>
          <p:cNvSpPr txBox="1"/>
          <p:nvPr>
            <p:custDataLst>
              <p:tags r:id="rId24"/>
            </p:custDataLst>
          </p:nvPr>
        </p:nvSpPr>
        <p:spPr>
          <a:xfrm>
            <a:off x="9365615" y="4229100"/>
            <a:ext cx="2578735"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万物万事的开始</a:t>
            </a:r>
          </a:p>
        </p:txBody>
      </p:sp>
      <p:grpSp>
        <p:nvGrpSpPr>
          <p:cNvPr id="12" name="组合 11"/>
          <p:cNvGrpSpPr/>
          <p:nvPr/>
        </p:nvGrpSpPr>
        <p:grpSpPr>
          <a:xfrm>
            <a:off x="3689350" y="3753485"/>
            <a:ext cx="4629150" cy="2349500"/>
            <a:chOff x="6018" y="5338"/>
            <a:chExt cx="7290" cy="3700"/>
          </a:xfrm>
        </p:grpSpPr>
        <p:sp>
          <p:nvSpPr>
            <p:cNvPr id="22" name="椭圆 21"/>
            <p:cNvSpPr/>
            <p:nvPr>
              <p:custDataLst>
                <p:tags r:id="rId28"/>
              </p:custDataLst>
            </p:nvPr>
          </p:nvSpPr>
          <p:spPr>
            <a:xfrm>
              <a:off x="7813" y="5338"/>
              <a:ext cx="3700" cy="3700"/>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3" name="文本框 22"/>
            <p:cNvSpPr txBox="1"/>
            <p:nvPr>
              <p:custDataLst>
                <p:tags r:id="rId29"/>
              </p:custDataLst>
            </p:nvPr>
          </p:nvSpPr>
          <p:spPr>
            <a:xfrm>
              <a:off x="8319" y="6281"/>
              <a:ext cx="2688" cy="1893"/>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东方</a:t>
              </a:r>
            </a:p>
          </p:txBody>
        </p:sp>
        <p:sp>
          <p:nvSpPr>
            <p:cNvPr id="11" name="文本框 10"/>
            <p:cNvSpPr txBox="1"/>
            <p:nvPr>
              <p:custDataLst>
                <p:tags r:id="rId30"/>
              </p:custDataLst>
            </p:nvPr>
          </p:nvSpPr>
          <p:spPr>
            <a:xfrm>
              <a:off x="6018" y="7191"/>
              <a:ext cx="7290" cy="974"/>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keywords</a:t>
              </a:r>
            </a:p>
          </p:txBody>
        </p:sp>
      </p:grpSp>
      <p:sp>
        <p:nvSpPr>
          <p:cNvPr id="4" name="椭圆 3"/>
          <p:cNvSpPr/>
          <p:nvPr>
            <p:custDataLst>
              <p:tags r:id="rId25"/>
            </p:custDataLst>
          </p:nvPr>
        </p:nvSpPr>
        <p:spPr>
          <a:xfrm>
            <a:off x="3924618" y="2047875"/>
            <a:ext cx="1224915" cy="122491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10" name="文本框 9"/>
          <p:cNvSpPr txBox="1"/>
          <p:nvPr>
            <p:custDataLst>
              <p:tags r:id="rId26"/>
            </p:custDataLst>
          </p:nvPr>
        </p:nvSpPr>
        <p:spPr>
          <a:xfrm>
            <a:off x="3847465" y="2456498"/>
            <a:ext cx="1379220" cy="40767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第一</a:t>
            </a:r>
          </a:p>
        </p:txBody>
      </p:sp>
      <p:sp>
        <p:nvSpPr>
          <p:cNvPr id="2" name="Rectangle 6"/>
          <p:cNvSpPr/>
          <p:nvPr>
            <p:custDataLst>
              <p:tags r:id="rId2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6271691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2"/>
            </p:custDataLst>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椭圆 12"/>
          <p:cNvSpPr/>
          <p:nvPr>
            <p:custDataLst>
              <p:tags r:id="rId3"/>
            </p:custDataLst>
          </p:nvPr>
        </p:nvSpPr>
        <p:spPr>
          <a:xfrm>
            <a:off x="1677035" y="601345"/>
            <a:ext cx="8653780" cy="8653780"/>
          </a:xfrm>
          <a:prstGeom prst="ellipse">
            <a:avLst/>
          </a:prstGeom>
          <a:noFill/>
          <a:ln w="19050">
            <a:gradFill>
              <a:gsLst>
                <a:gs pos="0">
                  <a:srgbClr val="FFD6D7"/>
                </a:gs>
                <a:gs pos="100000">
                  <a:srgbClr val="CBBBDD"/>
                </a:gs>
              </a:gsLst>
              <a:lin ang="5400000" scaled="0"/>
            </a:gra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15" name="椭圆 14"/>
          <p:cNvSpPr/>
          <p:nvPr>
            <p:custDataLst>
              <p:tags r:id="rId4"/>
            </p:custDataLst>
          </p:nvPr>
        </p:nvSpPr>
        <p:spPr>
          <a:xfrm>
            <a:off x="3495040" y="2419350"/>
            <a:ext cx="5017770" cy="5017770"/>
          </a:xfrm>
          <a:prstGeom prst="ellipse">
            <a:avLst/>
          </a:prstGeom>
          <a:noFill/>
          <a:ln w="19050">
            <a:gradFill>
              <a:gsLst>
                <a:gs pos="0">
                  <a:srgbClr val="FFD6D7"/>
                </a:gs>
                <a:gs pos="100000">
                  <a:srgbClr val="CBBBDD"/>
                </a:gs>
              </a:gsLst>
              <a:lin ang="5400000" scaled="0"/>
            </a:gra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4" name="文本框 23"/>
          <p:cNvSpPr txBox="1"/>
          <p:nvPr>
            <p:custDataLst>
              <p:tags r:id="rId5"/>
            </p:custDataLst>
          </p:nvPr>
        </p:nvSpPr>
        <p:spPr>
          <a:xfrm>
            <a:off x="7512050" y="4561840"/>
            <a:ext cx="1592580" cy="4603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积极乐观</a:t>
            </a:r>
          </a:p>
        </p:txBody>
      </p:sp>
      <p:sp>
        <p:nvSpPr>
          <p:cNvPr id="25" name="文本框 24"/>
          <p:cNvSpPr txBox="1"/>
          <p:nvPr>
            <p:custDataLst>
              <p:tags r:id="rId6"/>
            </p:custDataLst>
          </p:nvPr>
        </p:nvSpPr>
        <p:spPr>
          <a:xfrm>
            <a:off x="2388870" y="3652520"/>
            <a:ext cx="2279650"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生机</a:t>
            </a:r>
          </a:p>
        </p:txBody>
      </p:sp>
      <p:sp>
        <p:nvSpPr>
          <p:cNvPr id="27" name="椭圆 26"/>
          <p:cNvSpPr/>
          <p:nvPr>
            <p:custDataLst>
              <p:tags r:id="rId7"/>
            </p:custDataLst>
          </p:nvPr>
        </p:nvSpPr>
        <p:spPr>
          <a:xfrm>
            <a:off x="9548495" y="5032375"/>
            <a:ext cx="1329055" cy="132905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8" name="椭圆 27"/>
          <p:cNvSpPr/>
          <p:nvPr>
            <p:custDataLst>
              <p:tags r:id="rId8"/>
            </p:custDataLst>
          </p:nvPr>
        </p:nvSpPr>
        <p:spPr>
          <a:xfrm>
            <a:off x="6727825" y="165735"/>
            <a:ext cx="1549400" cy="1549400"/>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9" name="椭圆 28"/>
          <p:cNvSpPr/>
          <p:nvPr>
            <p:custDataLst>
              <p:tags r:id="rId9"/>
            </p:custDataLst>
          </p:nvPr>
        </p:nvSpPr>
        <p:spPr>
          <a:xfrm>
            <a:off x="1467485" y="1971675"/>
            <a:ext cx="1478915" cy="147891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30" name="椭圆 29"/>
          <p:cNvSpPr/>
          <p:nvPr>
            <p:custDataLst>
              <p:tags r:id="rId10"/>
            </p:custDataLst>
          </p:nvPr>
        </p:nvSpPr>
        <p:spPr>
          <a:xfrm>
            <a:off x="3000375" y="4697730"/>
            <a:ext cx="1430020" cy="1430020"/>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41" name="文本框 40"/>
          <p:cNvSpPr txBox="1"/>
          <p:nvPr>
            <p:custDataLst>
              <p:tags r:id="rId11"/>
            </p:custDataLst>
          </p:nvPr>
        </p:nvSpPr>
        <p:spPr>
          <a:xfrm>
            <a:off x="1375410" y="2465388"/>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富贵</a:t>
            </a:r>
          </a:p>
        </p:txBody>
      </p:sp>
      <p:sp>
        <p:nvSpPr>
          <p:cNvPr id="42" name="文本框 41"/>
          <p:cNvSpPr txBox="1"/>
          <p:nvPr>
            <p:custDataLst>
              <p:tags r:id="rId12"/>
            </p:custDataLst>
          </p:nvPr>
        </p:nvSpPr>
        <p:spPr>
          <a:xfrm>
            <a:off x="6671310" y="695960"/>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希望</a:t>
            </a:r>
          </a:p>
        </p:txBody>
      </p:sp>
      <p:sp>
        <p:nvSpPr>
          <p:cNvPr id="43" name="文本框 42"/>
          <p:cNvSpPr txBox="1"/>
          <p:nvPr>
            <p:custDataLst>
              <p:tags r:id="rId13"/>
            </p:custDataLst>
          </p:nvPr>
        </p:nvSpPr>
        <p:spPr>
          <a:xfrm>
            <a:off x="9391015" y="5453380"/>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朝气</a:t>
            </a:r>
          </a:p>
        </p:txBody>
      </p:sp>
      <p:sp>
        <p:nvSpPr>
          <p:cNvPr id="44" name="文本框 43"/>
          <p:cNvSpPr txBox="1"/>
          <p:nvPr>
            <p:custDataLst>
              <p:tags r:id="rId14"/>
            </p:custDataLst>
          </p:nvPr>
        </p:nvSpPr>
        <p:spPr>
          <a:xfrm>
            <a:off x="2886075" y="5229225"/>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成功</a:t>
            </a:r>
          </a:p>
        </p:txBody>
      </p:sp>
      <p:sp>
        <p:nvSpPr>
          <p:cNvPr id="45" name="文本框 44"/>
          <p:cNvSpPr txBox="1"/>
          <p:nvPr>
            <p:custDataLst>
              <p:tags r:id="rId15"/>
            </p:custDataLst>
          </p:nvPr>
        </p:nvSpPr>
        <p:spPr>
          <a:xfrm>
            <a:off x="3119120" y="911225"/>
            <a:ext cx="182499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美好早晨</a:t>
            </a:r>
          </a:p>
        </p:txBody>
      </p:sp>
      <p:sp>
        <p:nvSpPr>
          <p:cNvPr id="46" name="文本框 45"/>
          <p:cNvSpPr txBox="1"/>
          <p:nvPr>
            <p:custDataLst>
              <p:tags r:id="rId16"/>
            </p:custDataLst>
          </p:nvPr>
        </p:nvSpPr>
        <p:spPr>
          <a:xfrm>
            <a:off x="5956935" y="2261870"/>
            <a:ext cx="89535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美好</a:t>
            </a:r>
          </a:p>
        </p:txBody>
      </p:sp>
      <p:sp>
        <p:nvSpPr>
          <p:cNvPr id="50" name="文本框 49"/>
          <p:cNvSpPr txBox="1"/>
          <p:nvPr>
            <p:custDataLst>
              <p:tags r:id="rId17"/>
            </p:custDataLst>
          </p:nvPr>
        </p:nvSpPr>
        <p:spPr>
          <a:xfrm>
            <a:off x="7966075" y="5941060"/>
            <a:ext cx="81915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活力</a:t>
            </a:r>
          </a:p>
        </p:txBody>
      </p:sp>
      <p:sp>
        <p:nvSpPr>
          <p:cNvPr id="51" name="文本框 50"/>
          <p:cNvSpPr txBox="1"/>
          <p:nvPr>
            <p:custDataLst>
              <p:tags r:id="rId18"/>
            </p:custDataLst>
          </p:nvPr>
        </p:nvSpPr>
        <p:spPr>
          <a:xfrm>
            <a:off x="4979670" y="1292860"/>
            <a:ext cx="1407160" cy="49149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0" i="0" u="none" strike="noStrike" kern="1200" cap="none" spc="0" normalizeH="0" baseline="0" noProof="0" dirty="0">
                <a:ln>
                  <a:noFill/>
                </a:ln>
                <a:solidFill>
                  <a:prstClr val="white"/>
                </a:solidFill>
                <a:effectLst/>
                <a:uLnTx/>
                <a:uFillTx/>
                <a:latin typeface="MiSans Medium" panose="00000600000000000000" charset="-122"/>
                <a:ea typeface="MiSans Medium" panose="00000600000000000000" charset="-122"/>
                <a:cs typeface="MiSans Demibold" panose="00000700000000000000" charset="-122"/>
                <a:sym typeface="+mn-lt"/>
              </a:rPr>
              <a:t>贵人</a:t>
            </a:r>
          </a:p>
        </p:txBody>
      </p:sp>
      <p:sp>
        <p:nvSpPr>
          <p:cNvPr id="3" name="文本框 2"/>
          <p:cNvSpPr txBox="1"/>
          <p:nvPr>
            <p:custDataLst>
              <p:tags r:id="rId19"/>
            </p:custDataLst>
          </p:nvPr>
        </p:nvSpPr>
        <p:spPr>
          <a:xfrm>
            <a:off x="3978910" y="2618105"/>
            <a:ext cx="956310" cy="52197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MiSans Medium" panose="00000600000000000000" charset="-122"/>
                <a:ea typeface="MiSans Medium" panose="00000600000000000000" charset="-122"/>
                <a:cs typeface="MiSans Demibold" panose="00000700000000000000" charset="-122"/>
                <a:sym typeface="+mn-lt"/>
              </a:rPr>
              <a:t>母爱</a:t>
            </a:r>
          </a:p>
        </p:txBody>
      </p:sp>
      <p:sp>
        <p:nvSpPr>
          <p:cNvPr id="6" name="文本框 5"/>
          <p:cNvSpPr txBox="1"/>
          <p:nvPr>
            <p:custDataLst>
              <p:tags r:id="rId20"/>
            </p:custDataLst>
          </p:nvPr>
        </p:nvSpPr>
        <p:spPr>
          <a:xfrm>
            <a:off x="788670" y="5032375"/>
            <a:ext cx="1575435"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追求光明</a:t>
            </a:r>
          </a:p>
        </p:txBody>
      </p:sp>
      <p:sp>
        <p:nvSpPr>
          <p:cNvPr id="5" name="椭圆 4"/>
          <p:cNvSpPr/>
          <p:nvPr>
            <p:custDataLst>
              <p:tags r:id="rId21"/>
            </p:custDataLst>
          </p:nvPr>
        </p:nvSpPr>
        <p:spPr>
          <a:xfrm>
            <a:off x="7203440" y="2632710"/>
            <a:ext cx="1329055" cy="1329055"/>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7" name="文本框 6"/>
          <p:cNvSpPr txBox="1"/>
          <p:nvPr>
            <p:custDataLst>
              <p:tags r:id="rId22"/>
            </p:custDataLst>
          </p:nvPr>
        </p:nvSpPr>
        <p:spPr>
          <a:xfrm>
            <a:off x="7045960" y="3053715"/>
            <a:ext cx="1663065" cy="49149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温暖</a:t>
            </a:r>
          </a:p>
        </p:txBody>
      </p:sp>
      <p:sp>
        <p:nvSpPr>
          <p:cNvPr id="8" name="文本框 7"/>
          <p:cNvSpPr txBox="1"/>
          <p:nvPr>
            <p:custDataLst>
              <p:tags r:id="rId23"/>
            </p:custDataLst>
          </p:nvPr>
        </p:nvSpPr>
        <p:spPr>
          <a:xfrm>
            <a:off x="8942705" y="2042795"/>
            <a:ext cx="147447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前途光明</a:t>
            </a:r>
          </a:p>
        </p:txBody>
      </p:sp>
      <p:sp>
        <p:nvSpPr>
          <p:cNvPr id="9" name="文本框 8"/>
          <p:cNvSpPr txBox="1"/>
          <p:nvPr>
            <p:custDataLst>
              <p:tags r:id="rId24"/>
            </p:custDataLst>
          </p:nvPr>
        </p:nvSpPr>
        <p:spPr>
          <a:xfrm>
            <a:off x="9435465" y="3687445"/>
            <a:ext cx="2578735"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厄运退散</a:t>
            </a:r>
          </a:p>
        </p:txBody>
      </p:sp>
      <p:sp>
        <p:nvSpPr>
          <p:cNvPr id="4" name="文本框 3"/>
          <p:cNvSpPr txBox="1"/>
          <p:nvPr>
            <p:custDataLst>
              <p:tags r:id="rId25"/>
            </p:custDataLst>
          </p:nvPr>
        </p:nvSpPr>
        <p:spPr>
          <a:xfrm>
            <a:off x="2199005" y="6049010"/>
            <a:ext cx="819150" cy="460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iSans Demibold" panose="00000700000000000000" charset="-122"/>
                <a:sym typeface="+mn-lt"/>
              </a:rPr>
              <a:t>新生</a:t>
            </a:r>
          </a:p>
        </p:txBody>
      </p:sp>
      <p:grpSp>
        <p:nvGrpSpPr>
          <p:cNvPr id="11" name="组合 10"/>
          <p:cNvGrpSpPr/>
          <p:nvPr/>
        </p:nvGrpSpPr>
        <p:grpSpPr>
          <a:xfrm>
            <a:off x="4531995" y="3753485"/>
            <a:ext cx="2943860" cy="2349500"/>
            <a:chOff x="7324" y="5338"/>
            <a:chExt cx="4636" cy="3700"/>
          </a:xfrm>
        </p:grpSpPr>
        <p:sp>
          <p:nvSpPr>
            <p:cNvPr id="22" name="椭圆 21"/>
            <p:cNvSpPr/>
            <p:nvPr>
              <p:custDataLst>
                <p:tags r:id="rId28"/>
              </p:custDataLst>
            </p:nvPr>
          </p:nvSpPr>
          <p:spPr>
            <a:xfrm>
              <a:off x="7793" y="5338"/>
              <a:ext cx="3700" cy="3700"/>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23" name="文本框 22"/>
            <p:cNvSpPr txBox="1"/>
            <p:nvPr>
              <p:custDataLst>
                <p:tags r:id="rId29"/>
              </p:custDataLst>
            </p:nvPr>
          </p:nvSpPr>
          <p:spPr>
            <a:xfrm>
              <a:off x="8299" y="6281"/>
              <a:ext cx="2688" cy="1893"/>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日出</a:t>
              </a:r>
            </a:p>
          </p:txBody>
        </p:sp>
        <p:sp>
          <p:nvSpPr>
            <p:cNvPr id="10" name="文本框 9"/>
            <p:cNvSpPr txBox="1"/>
            <p:nvPr>
              <p:custDataLst>
                <p:tags r:id="rId30"/>
              </p:custDataLst>
            </p:nvPr>
          </p:nvSpPr>
          <p:spPr>
            <a:xfrm>
              <a:off x="7324" y="7191"/>
              <a:ext cx="4637" cy="974"/>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600" b="1"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keywords</a:t>
              </a:r>
            </a:p>
          </p:txBody>
        </p:sp>
      </p:grpSp>
      <p:sp>
        <p:nvSpPr>
          <p:cNvPr id="2" name="文本框 1"/>
          <p:cNvSpPr txBox="1"/>
          <p:nvPr/>
        </p:nvSpPr>
        <p:spPr>
          <a:xfrm>
            <a:off x="12538075" y="3698875"/>
            <a:ext cx="45339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根据这些联想，我们发现，⼈们对“⽇出东⽅”都存在着美好的向往、祝愿的寄托。</a:t>
            </a:r>
          </a:p>
        </p:txBody>
      </p:sp>
      <p:sp>
        <p:nvSpPr>
          <p:cNvPr id="12" name="文本框 11"/>
          <p:cNvSpPr txBox="1"/>
          <p:nvPr>
            <p:custDataLst>
              <p:tags r:id="rId26"/>
            </p:custDataLst>
          </p:nvPr>
        </p:nvSpPr>
        <p:spPr>
          <a:xfrm>
            <a:off x="1449070" y="3891915"/>
            <a:ext cx="1407160" cy="49149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white"/>
                </a:solidFill>
                <a:effectLst/>
                <a:uLnTx/>
                <a:uFillTx/>
                <a:latin typeface="MiSans Medium" panose="00000600000000000000" charset="-122"/>
                <a:ea typeface="MiSans Medium" panose="00000600000000000000" charset="-122"/>
                <a:cs typeface="MiSans Demibold" panose="00000700000000000000" charset="-122"/>
                <a:sym typeface="+mn-lt"/>
              </a:rPr>
              <a:t>向上</a:t>
            </a:r>
          </a:p>
        </p:txBody>
      </p:sp>
      <p:sp>
        <p:nvSpPr>
          <p:cNvPr id="14" name="Rectangle 6"/>
          <p:cNvSpPr/>
          <p:nvPr>
            <p:custDataLst>
              <p:tags r:id="rId2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2148114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2"/>
            </p:custDataLst>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19" name="直接连接符 18"/>
          <p:cNvCxnSpPr>
            <a:stCxn id="3" idx="0"/>
            <a:endCxn id="73" idx="4"/>
          </p:cNvCxnSpPr>
          <p:nvPr/>
        </p:nvCxnSpPr>
        <p:spPr>
          <a:xfrm flipH="1" flipV="1">
            <a:off x="6043295" y="3009900"/>
            <a:ext cx="18415" cy="802640"/>
          </a:xfrm>
          <a:prstGeom prst="line">
            <a:avLst/>
          </a:prstGeom>
          <a:ln w="34925" cmpd="sng">
            <a:solidFill>
              <a:srgbClr val="FAFAFA"/>
            </a:solidFill>
          </a:ln>
        </p:spPr>
        <p:style>
          <a:lnRef idx="2">
            <a:schemeClr val="accent1"/>
          </a:lnRef>
          <a:fillRef idx="0">
            <a:srgbClr val="FFFFFF"/>
          </a:fillRef>
          <a:effectRef idx="0">
            <a:srgbClr val="FFFFFF"/>
          </a:effectRef>
          <a:fontRef idx="minor">
            <a:schemeClr val="tx1"/>
          </a:fontRef>
        </p:style>
      </p:cxnSp>
      <p:cxnSp>
        <p:nvCxnSpPr>
          <p:cNvPr id="26" name="直接连接符 25"/>
          <p:cNvCxnSpPr/>
          <p:nvPr/>
        </p:nvCxnSpPr>
        <p:spPr>
          <a:xfrm flipV="1">
            <a:off x="6467475" y="3472815"/>
            <a:ext cx="668655" cy="495300"/>
          </a:xfrm>
          <a:prstGeom prst="line">
            <a:avLst/>
          </a:prstGeom>
          <a:ln w="34925" cmpd="sng">
            <a:solidFill>
              <a:srgbClr val="FAFAFA"/>
            </a:solidFill>
          </a:ln>
        </p:spPr>
        <p:style>
          <a:lnRef idx="2">
            <a:schemeClr val="accent1"/>
          </a:lnRef>
          <a:fillRef idx="0">
            <a:srgbClr val="FFFFFF"/>
          </a:fillRef>
          <a:effectRef idx="0">
            <a:srgbClr val="FFFFFF"/>
          </a:effectRef>
          <a:fontRef idx="minor">
            <a:schemeClr val="tx1"/>
          </a:fontRef>
        </p:style>
      </p:cxnSp>
      <p:cxnSp>
        <p:nvCxnSpPr>
          <p:cNvPr id="27" name="直接连接符 26"/>
          <p:cNvCxnSpPr/>
          <p:nvPr/>
        </p:nvCxnSpPr>
        <p:spPr>
          <a:xfrm>
            <a:off x="6690995" y="4635500"/>
            <a:ext cx="699135" cy="117475"/>
          </a:xfrm>
          <a:prstGeom prst="line">
            <a:avLst/>
          </a:prstGeom>
          <a:ln w="34925" cmpd="sng">
            <a:solidFill>
              <a:srgbClr val="FAFAFA"/>
            </a:solidFill>
          </a:ln>
        </p:spPr>
        <p:style>
          <a:lnRef idx="2">
            <a:schemeClr val="accent1"/>
          </a:lnRef>
          <a:fillRef idx="0">
            <a:srgbClr val="FFFFFF"/>
          </a:fillRef>
          <a:effectRef idx="0">
            <a:srgbClr val="FFFFFF"/>
          </a:effectRef>
          <a:fontRef idx="minor">
            <a:schemeClr val="tx1"/>
          </a:fontRef>
        </p:style>
      </p:cxnSp>
      <p:sp>
        <p:nvSpPr>
          <p:cNvPr id="40" name="文本框 39"/>
          <p:cNvSpPr txBox="1"/>
          <p:nvPr>
            <p:custDataLst>
              <p:tags r:id="rId3"/>
            </p:custDataLst>
          </p:nvPr>
        </p:nvSpPr>
        <p:spPr>
          <a:xfrm>
            <a:off x="3368993" y="4576128"/>
            <a:ext cx="1367155" cy="541655"/>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一曰寿</a:t>
            </a:r>
          </a:p>
        </p:txBody>
      </p:sp>
      <p:sp>
        <p:nvSpPr>
          <p:cNvPr id="42" name="文本框 41"/>
          <p:cNvSpPr txBox="1"/>
          <p:nvPr>
            <p:custDataLst>
              <p:tags r:id="rId4"/>
            </p:custDataLst>
          </p:nvPr>
        </p:nvSpPr>
        <p:spPr>
          <a:xfrm>
            <a:off x="5087620" y="1775778"/>
            <a:ext cx="1911350" cy="1024255"/>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三曰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康宁</a:t>
            </a:r>
          </a:p>
        </p:txBody>
      </p:sp>
      <p:sp>
        <p:nvSpPr>
          <p:cNvPr id="45" name="文本框 44"/>
          <p:cNvSpPr txBox="1"/>
          <p:nvPr>
            <p:custDataLst>
              <p:tags r:id="rId5"/>
            </p:custDataLst>
          </p:nvPr>
        </p:nvSpPr>
        <p:spPr>
          <a:xfrm>
            <a:off x="6952298" y="2514283"/>
            <a:ext cx="1567815" cy="1072515"/>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四曰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攸好德</a:t>
            </a:r>
          </a:p>
        </p:txBody>
      </p:sp>
      <p:sp>
        <p:nvSpPr>
          <p:cNvPr id="47" name="文本框 46"/>
          <p:cNvSpPr txBox="1"/>
          <p:nvPr>
            <p:custDataLst>
              <p:tags r:id="rId6"/>
            </p:custDataLst>
          </p:nvPr>
        </p:nvSpPr>
        <p:spPr>
          <a:xfrm>
            <a:off x="-162560" y="5413613"/>
            <a:ext cx="3333115" cy="35433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AFAFA"/>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命不天折且福寿绵长日长寿</a:t>
            </a:r>
          </a:p>
        </p:txBody>
      </p:sp>
      <p:sp>
        <p:nvSpPr>
          <p:cNvPr id="51" name="圆角矩形 50"/>
          <p:cNvSpPr/>
          <p:nvPr/>
        </p:nvSpPr>
        <p:spPr>
          <a:xfrm>
            <a:off x="106045" y="5413613"/>
            <a:ext cx="2940050" cy="354330"/>
          </a:xfrm>
          <a:prstGeom prst="roundRect">
            <a:avLst/>
          </a:prstGeom>
          <a:noFill/>
          <a:ln w="28575" cmpd="sng">
            <a:solidFill>
              <a:srgbClr val="FAFAF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2" name="椭圆 61"/>
          <p:cNvSpPr/>
          <p:nvPr>
            <p:custDataLst>
              <p:tags r:id="rId7"/>
            </p:custDataLst>
          </p:nvPr>
        </p:nvSpPr>
        <p:spPr>
          <a:xfrm>
            <a:off x="3330575" y="4124960"/>
            <a:ext cx="1443990" cy="1443990"/>
          </a:xfrm>
          <a:prstGeom prst="ellipse">
            <a:avLst/>
          </a:prstGeom>
          <a:noFill/>
          <a:ln w="38100">
            <a:solidFill>
              <a:srgbClr val="FAFAFA"/>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63" name="椭圆 62"/>
          <p:cNvSpPr/>
          <p:nvPr>
            <p:custDataLst>
              <p:tags r:id="rId8"/>
            </p:custDataLst>
          </p:nvPr>
        </p:nvSpPr>
        <p:spPr>
          <a:xfrm>
            <a:off x="3639185" y="2328545"/>
            <a:ext cx="1443990" cy="1443990"/>
          </a:xfrm>
          <a:prstGeom prst="ellipse">
            <a:avLst/>
          </a:prstGeom>
          <a:noFill/>
          <a:ln w="38100">
            <a:solidFill>
              <a:srgbClr val="FAFAFA"/>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64" name="文本框 63"/>
          <p:cNvSpPr txBox="1"/>
          <p:nvPr>
            <p:custDataLst>
              <p:tags r:id="rId9"/>
            </p:custDataLst>
          </p:nvPr>
        </p:nvSpPr>
        <p:spPr>
          <a:xfrm>
            <a:off x="3677603" y="2779713"/>
            <a:ext cx="1367155" cy="541655"/>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二曰富</a:t>
            </a:r>
          </a:p>
        </p:txBody>
      </p:sp>
      <p:sp>
        <p:nvSpPr>
          <p:cNvPr id="65" name="文本框 64"/>
          <p:cNvSpPr txBox="1"/>
          <p:nvPr>
            <p:custDataLst>
              <p:tags r:id="rId10"/>
            </p:custDataLst>
          </p:nvPr>
        </p:nvSpPr>
        <p:spPr>
          <a:xfrm>
            <a:off x="144145" y="2122170"/>
            <a:ext cx="3333115" cy="35433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AFAFA"/>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钱财富足且地位尊贵日富贵</a:t>
            </a:r>
          </a:p>
        </p:txBody>
      </p:sp>
      <p:sp>
        <p:nvSpPr>
          <p:cNvPr id="69" name="文本框 68"/>
          <p:cNvSpPr txBox="1"/>
          <p:nvPr>
            <p:custDataLst>
              <p:tags r:id="rId11"/>
            </p:custDataLst>
          </p:nvPr>
        </p:nvSpPr>
        <p:spPr>
          <a:xfrm>
            <a:off x="4450715" y="681355"/>
            <a:ext cx="3333115" cy="35433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AFAFA"/>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身体健康且心灵安宁日康宁</a:t>
            </a:r>
          </a:p>
        </p:txBody>
      </p:sp>
      <p:sp>
        <p:nvSpPr>
          <p:cNvPr id="71" name="圆角矩形 70"/>
          <p:cNvSpPr/>
          <p:nvPr/>
        </p:nvSpPr>
        <p:spPr>
          <a:xfrm>
            <a:off x="4575175" y="681355"/>
            <a:ext cx="2940050" cy="354330"/>
          </a:xfrm>
          <a:prstGeom prst="roundRect">
            <a:avLst/>
          </a:prstGeom>
          <a:noFill/>
          <a:ln w="28575" cmpd="sng">
            <a:solidFill>
              <a:srgbClr val="FAFAF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3" name="椭圆 72"/>
          <p:cNvSpPr/>
          <p:nvPr>
            <p:custDataLst>
              <p:tags r:id="rId12"/>
            </p:custDataLst>
          </p:nvPr>
        </p:nvSpPr>
        <p:spPr>
          <a:xfrm>
            <a:off x="5321300" y="1565910"/>
            <a:ext cx="1443990" cy="1443990"/>
          </a:xfrm>
          <a:prstGeom prst="ellipse">
            <a:avLst/>
          </a:prstGeom>
          <a:noFill/>
          <a:ln w="38100">
            <a:solidFill>
              <a:srgbClr val="FAFAFA"/>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cxnSp>
        <p:nvCxnSpPr>
          <p:cNvPr id="75" name="直接连接符 74"/>
          <p:cNvCxnSpPr>
            <a:stCxn id="73" idx="0"/>
            <a:endCxn id="71" idx="2"/>
          </p:cNvCxnSpPr>
          <p:nvPr/>
        </p:nvCxnSpPr>
        <p:spPr>
          <a:xfrm flipV="1">
            <a:off x="6043295" y="1035685"/>
            <a:ext cx="1905" cy="530225"/>
          </a:xfrm>
          <a:prstGeom prst="line">
            <a:avLst/>
          </a:prstGeom>
          <a:ln w="38100">
            <a:solidFill>
              <a:srgbClr val="FAFAFA"/>
            </a:solidFill>
          </a:ln>
        </p:spPr>
        <p:style>
          <a:lnRef idx="2">
            <a:schemeClr val="accent1"/>
          </a:lnRef>
          <a:fillRef idx="0">
            <a:srgbClr val="FFFFFF"/>
          </a:fillRef>
          <a:effectRef idx="0">
            <a:srgbClr val="FFFFFF"/>
          </a:effectRef>
          <a:fontRef idx="minor">
            <a:schemeClr val="tx1"/>
          </a:fontRef>
        </p:style>
      </p:cxnSp>
      <p:sp>
        <p:nvSpPr>
          <p:cNvPr id="76" name="椭圆 75"/>
          <p:cNvSpPr/>
          <p:nvPr>
            <p:custDataLst>
              <p:tags r:id="rId13"/>
            </p:custDataLst>
          </p:nvPr>
        </p:nvSpPr>
        <p:spPr>
          <a:xfrm>
            <a:off x="7014210" y="2328545"/>
            <a:ext cx="1443990" cy="1443990"/>
          </a:xfrm>
          <a:prstGeom prst="ellipse">
            <a:avLst/>
          </a:prstGeom>
          <a:noFill/>
          <a:ln w="38100">
            <a:solidFill>
              <a:srgbClr val="FAFAFA"/>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77" name="圆角矩形 76"/>
          <p:cNvSpPr/>
          <p:nvPr/>
        </p:nvSpPr>
        <p:spPr>
          <a:xfrm>
            <a:off x="8808403" y="2128520"/>
            <a:ext cx="2940050" cy="354330"/>
          </a:xfrm>
          <a:prstGeom prst="roundRect">
            <a:avLst/>
          </a:prstGeom>
          <a:noFill/>
          <a:ln w="28575" cmpd="sng">
            <a:solidFill>
              <a:srgbClr val="FAFAF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8" name="文本框 77"/>
          <p:cNvSpPr txBox="1"/>
          <p:nvPr>
            <p:custDataLst>
              <p:tags r:id="rId14"/>
            </p:custDataLst>
          </p:nvPr>
        </p:nvSpPr>
        <p:spPr>
          <a:xfrm>
            <a:off x="8611870" y="2128520"/>
            <a:ext cx="3333115" cy="35433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AFAFA"/>
                </a:solidFill>
                <a:effectLst/>
                <a:uLnTx/>
                <a:uFillTx/>
                <a:latin typeface="阿里巴巴普惠体 B" panose="00020600040101010101" charset="-122"/>
                <a:ea typeface="阿里巴巴普惠体 B" panose="00020600040101010101" charset="-122"/>
                <a:cs typeface="MiSans Demibold" panose="00000700000000000000" charset="-122"/>
                <a:sym typeface="+mn-ea"/>
              </a:rPr>
              <a:t>宅⼼仁厚且乐善好施</a:t>
            </a:r>
            <a:endParaRPr kumimoji="0" lang="zh-CN" altLang="en-US" sz="1800" b="1" i="0" u="none" strike="noStrike" kern="1200" cap="none" spc="0" normalizeH="0" baseline="0" noProof="0" dirty="0">
              <a:ln>
                <a:noFill/>
              </a:ln>
              <a:solidFill>
                <a:srgbClr val="FAFAFA"/>
              </a:solidFill>
              <a:effectLst/>
              <a:uLnTx/>
              <a:uFillTx/>
              <a:latin typeface="阿里巴巴普惠体 B" panose="00020600040101010101" charset="-122"/>
              <a:ea typeface="阿里巴巴普惠体 B" panose="00020600040101010101" charset="-122"/>
              <a:cs typeface="MiSans Demibold" panose="00000700000000000000" charset="-122"/>
              <a:sym typeface="+mn-lt"/>
            </a:endParaRPr>
          </a:p>
        </p:txBody>
      </p:sp>
      <p:sp>
        <p:nvSpPr>
          <p:cNvPr id="79" name="文本框 78"/>
          <p:cNvSpPr txBox="1"/>
          <p:nvPr>
            <p:custDataLst>
              <p:tags r:id="rId15"/>
            </p:custDataLst>
          </p:nvPr>
        </p:nvSpPr>
        <p:spPr>
          <a:xfrm>
            <a:off x="8957945" y="5413613"/>
            <a:ext cx="3333115" cy="35433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AFAFA"/>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安详而逝且无病无痛日善终</a:t>
            </a:r>
          </a:p>
        </p:txBody>
      </p:sp>
      <p:sp>
        <p:nvSpPr>
          <p:cNvPr id="80" name="圆角矩形 79"/>
          <p:cNvSpPr/>
          <p:nvPr/>
        </p:nvSpPr>
        <p:spPr>
          <a:xfrm>
            <a:off x="9154478" y="5413613"/>
            <a:ext cx="2940050" cy="354330"/>
          </a:xfrm>
          <a:prstGeom prst="roundRect">
            <a:avLst/>
          </a:prstGeom>
          <a:noFill/>
          <a:ln w="28575" cmpd="sng">
            <a:solidFill>
              <a:srgbClr val="FAFAF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81" name="直接连接符 80"/>
          <p:cNvCxnSpPr>
            <a:endCxn id="77" idx="1"/>
          </p:cNvCxnSpPr>
          <p:nvPr/>
        </p:nvCxnSpPr>
        <p:spPr>
          <a:xfrm flipV="1">
            <a:off x="8317230" y="2305685"/>
            <a:ext cx="491490" cy="306705"/>
          </a:xfrm>
          <a:prstGeom prst="line">
            <a:avLst/>
          </a:prstGeom>
          <a:ln w="38100">
            <a:solidFill>
              <a:srgbClr val="FAFAFA"/>
            </a:solidFill>
          </a:ln>
        </p:spPr>
        <p:style>
          <a:lnRef idx="2">
            <a:schemeClr val="accent1"/>
          </a:lnRef>
          <a:fillRef idx="0">
            <a:srgbClr val="FFFFFF"/>
          </a:fillRef>
          <a:effectRef idx="0">
            <a:srgbClr val="FFFFFF"/>
          </a:effectRef>
          <a:fontRef idx="minor">
            <a:schemeClr val="tx1"/>
          </a:fontRef>
        </p:style>
      </p:cxnSp>
      <p:sp>
        <p:nvSpPr>
          <p:cNvPr id="83" name="椭圆 82"/>
          <p:cNvSpPr/>
          <p:nvPr>
            <p:custDataLst>
              <p:tags r:id="rId16"/>
            </p:custDataLst>
          </p:nvPr>
        </p:nvSpPr>
        <p:spPr>
          <a:xfrm>
            <a:off x="7392988" y="4124960"/>
            <a:ext cx="1443990" cy="1443990"/>
          </a:xfrm>
          <a:prstGeom prst="ellipse">
            <a:avLst/>
          </a:prstGeom>
          <a:noFill/>
          <a:ln w="38100">
            <a:solidFill>
              <a:srgbClr val="FAFAFA"/>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cxnSp>
        <p:nvCxnSpPr>
          <p:cNvPr id="84" name="直接连接符 83"/>
          <p:cNvCxnSpPr>
            <a:stCxn id="80" idx="0"/>
          </p:cNvCxnSpPr>
          <p:nvPr/>
        </p:nvCxnSpPr>
        <p:spPr>
          <a:xfrm flipH="1" flipV="1">
            <a:off x="8775700" y="5062855"/>
            <a:ext cx="1849120" cy="350520"/>
          </a:xfrm>
          <a:prstGeom prst="line">
            <a:avLst/>
          </a:prstGeom>
          <a:ln w="34925" cmpd="sng">
            <a:solidFill>
              <a:srgbClr val="FAFAFA"/>
            </a:solidFill>
          </a:ln>
        </p:spPr>
        <p:style>
          <a:lnRef idx="2">
            <a:schemeClr val="accent1"/>
          </a:lnRef>
          <a:fillRef idx="0">
            <a:srgbClr val="FFFFFF"/>
          </a:fillRef>
          <a:effectRef idx="0">
            <a:srgbClr val="FFFFFF"/>
          </a:effectRef>
          <a:fontRef idx="minor">
            <a:schemeClr val="tx1"/>
          </a:fontRef>
        </p:style>
      </p:cxnSp>
      <p:sp>
        <p:nvSpPr>
          <p:cNvPr id="87" name="文本框 86"/>
          <p:cNvSpPr txBox="1"/>
          <p:nvPr>
            <p:custDataLst>
              <p:tags r:id="rId17"/>
            </p:custDataLst>
          </p:nvPr>
        </p:nvSpPr>
        <p:spPr>
          <a:xfrm>
            <a:off x="7198360" y="4351338"/>
            <a:ext cx="1833245" cy="991235"/>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五曰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考终命</a:t>
            </a:r>
          </a:p>
        </p:txBody>
      </p:sp>
      <p:sp>
        <p:nvSpPr>
          <p:cNvPr id="5" name="文本框 4"/>
          <p:cNvSpPr txBox="1"/>
          <p:nvPr>
            <p:custDataLst>
              <p:tags r:id="rId18"/>
            </p:custDataLst>
          </p:nvPr>
        </p:nvSpPr>
        <p:spPr>
          <a:xfrm>
            <a:off x="12278360" y="2616835"/>
            <a:ext cx="7524750" cy="14763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哎？这不就是“五福”吗？“⼀⽈寿，⼆⽈富，三⽈康宁，四⽈攸好德，五⽈考终命”。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命不夭折且福寿绵⻓⽈⻓寿；钱财富⾜且地位尊贵⽈富贵；身体健康且⼼灵安宁⽈康宁；宅⼼仁厚且乐善好施⽈好德；安详⽽逝且⽆病⽆痛⽈善终。不就正好对应了⼈们对于“⽇出东⽅”的联想吗？（可以做⼀张对应图）</a:t>
            </a:r>
          </a:p>
        </p:txBody>
      </p:sp>
      <p:cxnSp>
        <p:nvCxnSpPr>
          <p:cNvPr id="4" name="直接连接符 3"/>
          <p:cNvCxnSpPr/>
          <p:nvPr/>
        </p:nvCxnSpPr>
        <p:spPr>
          <a:xfrm flipH="1">
            <a:off x="4777740" y="4635500"/>
            <a:ext cx="699135" cy="117475"/>
          </a:xfrm>
          <a:prstGeom prst="line">
            <a:avLst/>
          </a:prstGeom>
          <a:ln w="34925" cmpd="sng">
            <a:solidFill>
              <a:srgbClr val="FAFAFA"/>
            </a:solidFill>
          </a:ln>
        </p:spPr>
        <p:style>
          <a:lnRef idx="2">
            <a:schemeClr val="accent1"/>
          </a:lnRef>
          <a:fillRef idx="0">
            <a:srgbClr val="FFFFFF"/>
          </a:fillRef>
          <a:effectRef idx="0">
            <a:srgbClr val="FFFFFF"/>
          </a:effectRef>
          <a:fontRef idx="minor">
            <a:schemeClr val="tx1"/>
          </a:fontRef>
        </p:style>
      </p:cxnSp>
      <p:cxnSp>
        <p:nvCxnSpPr>
          <p:cNvPr id="6" name="直接连接符 5"/>
          <p:cNvCxnSpPr/>
          <p:nvPr/>
        </p:nvCxnSpPr>
        <p:spPr>
          <a:xfrm flipH="1" flipV="1">
            <a:off x="4928870" y="3472815"/>
            <a:ext cx="668655" cy="495300"/>
          </a:xfrm>
          <a:prstGeom prst="line">
            <a:avLst/>
          </a:prstGeom>
          <a:ln w="34925" cmpd="sng">
            <a:solidFill>
              <a:srgbClr val="FAFAFA"/>
            </a:solidFill>
          </a:ln>
        </p:spPr>
        <p:style>
          <a:lnRef idx="2">
            <a:schemeClr val="accent1"/>
          </a:lnRef>
          <a:fillRef idx="0">
            <a:srgbClr val="FFFFFF"/>
          </a:fillRef>
          <a:effectRef idx="0">
            <a:srgbClr val="FFFFFF"/>
          </a:effectRef>
          <a:fontRef idx="minor">
            <a:schemeClr val="tx1"/>
          </a:fontRef>
        </p:style>
      </p:cxnSp>
      <p:sp>
        <p:nvSpPr>
          <p:cNvPr id="9" name="圆角矩形 8"/>
          <p:cNvSpPr/>
          <p:nvPr/>
        </p:nvSpPr>
        <p:spPr>
          <a:xfrm flipH="1">
            <a:off x="337185" y="2136775"/>
            <a:ext cx="2940050" cy="354330"/>
          </a:xfrm>
          <a:prstGeom prst="roundRect">
            <a:avLst/>
          </a:prstGeom>
          <a:noFill/>
          <a:ln w="28575" cmpd="sng">
            <a:solidFill>
              <a:srgbClr val="FAFAFA"/>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10" name="直接连接符 9"/>
          <p:cNvCxnSpPr/>
          <p:nvPr/>
        </p:nvCxnSpPr>
        <p:spPr>
          <a:xfrm flipH="1" flipV="1">
            <a:off x="3276600" y="2313940"/>
            <a:ext cx="491490" cy="306705"/>
          </a:xfrm>
          <a:prstGeom prst="line">
            <a:avLst/>
          </a:prstGeom>
          <a:ln w="38100">
            <a:solidFill>
              <a:srgbClr val="FAFAFA"/>
            </a:solidFill>
          </a:ln>
        </p:spPr>
        <p:style>
          <a:lnRef idx="2">
            <a:schemeClr val="accent1"/>
          </a:lnRef>
          <a:fillRef idx="0">
            <a:srgbClr val="FFFFFF"/>
          </a:fillRef>
          <a:effectRef idx="0">
            <a:srgbClr val="FFFFFF"/>
          </a:effectRef>
          <a:fontRef idx="minor">
            <a:schemeClr val="tx1"/>
          </a:fontRef>
        </p:style>
      </p:cxnSp>
      <p:cxnSp>
        <p:nvCxnSpPr>
          <p:cNvPr id="11" name="直接连接符 10"/>
          <p:cNvCxnSpPr>
            <a:stCxn id="51" idx="0"/>
          </p:cNvCxnSpPr>
          <p:nvPr/>
        </p:nvCxnSpPr>
        <p:spPr>
          <a:xfrm flipV="1">
            <a:off x="1576070" y="5096510"/>
            <a:ext cx="1819275" cy="316865"/>
          </a:xfrm>
          <a:prstGeom prst="line">
            <a:avLst/>
          </a:prstGeom>
          <a:ln w="34925" cmpd="sng">
            <a:solidFill>
              <a:srgbClr val="FAFAFA"/>
            </a:solidFill>
          </a:ln>
        </p:spPr>
        <p:style>
          <a:lnRef idx="2">
            <a:schemeClr val="accent1"/>
          </a:lnRef>
          <a:fillRef idx="0">
            <a:srgbClr val="FFFFFF"/>
          </a:fillRef>
          <a:effectRef idx="0">
            <a:srgbClr val="FFFFFF"/>
          </a:effectRef>
          <a:fontRef idx="minor">
            <a:schemeClr val="tx1"/>
          </a:fontRef>
        </p:style>
      </p:cxnSp>
      <p:sp>
        <p:nvSpPr>
          <p:cNvPr id="2" name="椭圆 1"/>
          <p:cNvSpPr/>
          <p:nvPr>
            <p:custDataLst>
              <p:tags r:id="rId19"/>
            </p:custDataLst>
          </p:nvPr>
        </p:nvSpPr>
        <p:spPr>
          <a:xfrm>
            <a:off x="5088255" y="3570605"/>
            <a:ext cx="1946910" cy="1946910"/>
          </a:xfrm>
          <a:prstGeom prst="ellips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3" name="文本框 2"/>
          <p:cNvSpPr txBox="1"/>
          <p:nvPr>
            <p:custDataLst>
              <p:tags r:id="rId20"/>
            </p:custDataLst>
          </p:nvPr>
        </p:nvSpPr>
        <p:spPr>
          <a:xfrm>
            <a:off x="5208270" y="3812223"/>
            <a:ext cx="1706880" cy="1463675"/>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srgbClr val="CF1D1B"/>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五</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srgbClr val="CF1D1B"/>
                </a:solidFill>
                <a:effectLst/>
                <a:uLnTx/>
                <a:uFillTx/>
                <a:latin typeface="阿里巴巴普惠体 B" panose="00020600040101010101" charset="-122"/>
                <a:ea typeface="阿里巴巴普惠体 B" panose="00020600040101010101" charset="-122"/>
                <a:cs typeface="MiSans Demibold" panose="00000700000000000000" charset="-122"/>
                <a:sym typeface="+mn-lt"/>
              </a:rPr>
              <a:t>福</a:t>
            </a:r>
          </a:p>
        </p:txBody>
      </p:sp>
      <p:sp>
        <p:nvSpPr>
          <p:cNvPr id="7" name="Rectangle 6"/>
          <p:cNvSpPr/>
          <p:nvPr>
            <p:custDataLst>
              <p:tags r:id="rId2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1338433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脚本、】-07"/>
          <p:cNvPicPr>
            <a:picLocks noChangeAspect="1"/>
          </p:cNvPicPr>
          <p:nvPr>
            <p:custDataLst>
              <p:tags r:id="rId2"/>
            </p:custDataLst>
          </p:nvPr>
        </p:nvPicPr>
        <p:blipFill>
          <a:blip r:embed="rId6"/>
          <a:stretch>
            <a:fillRect/>
          </a:stretch>
        </p:blipFill>
        <p:spPr>
          <a:xfrm>
            <a:off x="0" y="0"/>
            <a:ext cx="12192000" cy="6858000"/>
          </a:xfrm>
          <a:prstGeom prst="rect">
            <a:avLst/>
          </a:prstGeom>
        </p:spPr>
      </p:pic>
      <p:sp>
        <p:nvSpPr>
          <p:cNvPr id="22" name="椭圆 21"/>
          <p:cNvSpPr/>
          <p:nvPr>
            <p:custDataLst>
              <p:tags r:id="rId3"/>
            </p:custDataLst>
          </p:nvPr>
        </p:nvSpPr>
        <p:spPr>
          <a:xfrm>
            <a:off x="3660140" y="993140"/>
            <a:ext cx="4871720" cy="4871720"/>
          </a:xfrm>
          <a:prstGeom prst="ellipse">
            <a:avLst/>
          </a:prstGeom>
          <a:solidFill>
            <a:schemeClr val="bg1">
              <a:alpha val="9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Arial"/>
              <a:ea typeface="微软雅黑"/>
              <a:cs typeface="+mn-cs"/>
              <a:sym typeface="+mn-ea"/>
            </a:endParaRPr>
          </a:p>
        </p:txBody>
      </p:sp>
      <p:sp>
        <p:nvSpPr>
          <p:cNvPr id="4" name="文本框 3"/>
          <p:cNvSpPr txBox="1"/>
          <p:nvPr/>
        </p:nvSpPr>
        <p:spPr>
          <a:xfrm>
            <a:off x="2502218" y="1852295"/>
            <a:ext cx="7187565" cy="315341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99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福</a:t>
            </a:r>
          </a:p>
        </p:txBody>
      </p:sp>
      <p:sp>
        <p:nvSpPr>
          <p:cNvPr id="6"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7495304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937895" y="2361565"/>
            <a:ext cx="10710545" cy="1464310"/>
          </a:xfrm>
        </p:spPr>
        <p:txBody>
          <a:bodyPr>
            <a:noAutofit/>
          </a:bodyPr>
          <a:lstStyle/>
          <a:p>
            <a:r>
              <a:rPr lang="zh-CN" altLang="en-US" sz="6600" b="0">
                <a:solidFill>
                  <a:srgbClr val="CF1D1B"/>
                </a:solidFill>
                <a:latin typeface="思源黑体 CN Heavy" panose="020B0A00000000000000" charset="-122"/>
                <a:ea typeface="思源黑体 CN Heavy" panose="020B0A00000000000000" charset="-122"/>
                <a:sym typeface="+mn-ea"/>
              </a:rPr>
              <a:t>福，是中国人的终极信仰！</a:t>
            </a:r>
          </a:p>
        </p:txBody>
      </p:sp>
      <p:sp>
        <p:nvSpPr>
          <p:cNvPr id="5" name="文本框 4"/>
          <p:cNvSpPr txBox="1"/>
          <p:nvPr/>
        </p:nvSpPr>
        <p:spPr>
          <a:xfrm>
            <a:off x="12654280" y="3246755"/>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也就是找对实物认知的本原</a:t>
            </a:r>
          </a:p>
        </p:txBody>
      </p:sp>
      <p:sp>
        <p:nvSpPr>
          <p:cNvPr id="6" name="Rectangle 6"/>
          <p:cNvSpPr/>
          <p:nvPr>
            <p:custDataLst>
              <p:tags r:id="rId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39073782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22755" y="2616200"/>
            <a:ext cx="8587105" cy="175323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把抚远包装成</a:t>
            </a:r>
            <a:r>
              <a:rPr kumimoji="0" lang="zh-CN" altLang="en-US" sz="54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思源黑体 CN Heavy" panose="020B0A00000000000000" charset="-122"/>
              </a:rPr>
              <a:t>“聚福”之地</a:t>
            </a:r>
            <a:endPar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以</a:t>
            </a:r>
            <a:r>
              <a:rPr kumimoji="0" lang="zh-CN" altLang="en-US" sz="54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思源黑体 CN Heavy" panose="020B0A00000000000000" charset="-122"/>
              </a:rPr>
              <a:t>“福”</a:t>
            </a:r>
            <a:r>
              <a:rPr kumimoji="0" lang="zh-CN" altLang="en-US" sz="5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来带动旅游</a:t>
            </a:r>
          </a:p>
        </p:txBody>
      </p:sp>
      <p:sp>
        <p:nvSpPr>
          <p:cNvPr id="2" name="文本框 1"/>
          <p:cNvSpPr txBox="1"/>
          <p:nvPr/>
        </p:nvSpPr>
        <p:spPr>
          <a:xfrm>
            <a:off x="12854305" y="3106420"/>
            <a:ext cx="3950335" cy="92202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那如果说，把抚远包装成“聚福”之地，以“福”来带动旅游，会不会是⼀个突破⼝呢？</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5025532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557270" y="1767840"/>
            <a:ext cx="5328920" cy="4307205"/>
            <a:chOff x="5991" y="3315"/>
            <a:chExt cx="7096" cy="5735"/>
          </a:xfrm>
        </p:grpSpPr>
        <p:sp>
          <p:nvSpPr>
            <p:cNvPr id="4" name="等腰三角形 3"/>
            <p:cNvSpPr/>
            <p:nvPr/>
          </p:nvSpPr>
          <p:spPr>
            <a:xfrm>
              <a:off x="5991" y="3315"/>
              <a:ext cx="7096" cy="5735"/>
            </a:xfrm>
            <a:prstGeom prst="triangle">
              <a:avLst/>
            </a:prstGeom>
            <a:noFill/>
            <a:ln w="38100">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5" name="直接连接符 4"/>
            <p:cNvCxnSpPr/>
            <p:nvPr/>
          </p:nvCxnSpPr>
          <p:spPr>
            <a:xfrm>
              <a:off x="8645" y="4786"/>
              <a:ext cx="17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014" y="5789"/>
              <a:ext cx="305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355" y="6844"/>
              <a:ext cx="436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691" y="7929"/>
              <a:ext cx="569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8882" y="4068"/>
              <a:ext cx="1315" cy="5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行动</a:t>
              </a:r>
            </a:p>
          </p:txBody>
        </p:sp>
        <p:sp>
          <p:nvSpPr>
            <p:cNvPr id="10" name="文本框 9"/>
            <p:cNvSpPr txBox="1"/>
            <p:nvPr/>
          </p:nvSpPr>
          <p:spPr>
            <a:xfrm>
              <a:off x="8882" y="4998"/>
              <a:ext cx="1315" cy="6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识别</a:t>
              </a:r>
            </a:p>
          </p:txBody>
        </p:sp>
        <p:sp>
          <p:nvSpPr>
            <p:cNvPr id="11" name="文本框 10"/>
            <p:cNvSpPr txBox="1"/>
            <p:nvPr/>
          </p:nvSpPr>
          <p:spPr>
            <a:xfrm>
              <a:off x="8634" y="5988"/>
              <a:ext cx="1811" cy="6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解释项</a:t>
              </a:r>
            </a:p>
          </p:txBody>
        </p:sp>
        <p:sp>
          <p:nvSpPr>
            <p:cNvPr id="12" name="文本框 11"/>
            <p:cNvSpPr txBox="1"/>
            <p:nvPr/>
          </p:nvSpPr>
          <p:spPr>
            <a:xfrm>
              <a:off x="8773" y="7010"/>
              <a:ext cx="1533" cy="8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符号</a:t>
              </a:r>
            </a:p>
          </p:txBody>
        </p:sp>
        <p:sp>
          <p:nvSpPr>
            <p:cNvPr id="13" name="文本框 12"/>
            <p:cNvSpPr txBox="1"/>
            <p:nvPr/>
          </p:nvSpPr>
          <p:spPr>
            <a:xfrm>
              <a:off x="8549" y="7992"/>
              <a:ext cx="1982" cy="9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基模</a:t>
              </a:r>
            </a:p>
          </p:txBody>
        </p:sp>
      </p:grpSp>
      <p:sp>
        <p:nvSpPr>
          <p:cNvPr id="3" name="文本框 2"/>
          <p:cNvSpPr txBox="1"/>
          <p:nvPr/>
        </p:nvSpPr>
        <p:spPr>
          <a:xfrm>
            <a:off x="12654280" y="3862705"/>
            <a:ext cx="4064000"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sym typeface="+mn-ea"/>
              </a:rPr>
              <a:t>在设际邹的⽅法中，⾏动，对应的是基模。⽽这中间，还隔着符号、解释项、识别等 3 个层级。</a:t>
            </a: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4" name="文本框 13"/>
          <p:cNvSpPr txBox="1"/>
          <p:nvPr>
            <p:custDataLst>
              <p:tags r:id="rId1"/>
            </p:custDataLst>
          </p:nvPr>
        </p:nvSpPr>
        <p:spPr>
          <a:xfrm>
            <a:off x="2525395" y="585470"/>
            <a:ext cx="7576185"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我们需要行动句</a:t>
            </a:r>
          </a:p>
        </p:txBody>
      </p:sp>
      <p:sp>
        <p:nvSpPr>
          <p:cNvPr id="17" name="文本框 16"/>
          <p:cNvSpPr txBox="1"/>
          <p:nvPr>
            <p:custDataLst>
              <p:tags r:id="rId2"/>
            </p:custDataLst>
          </p:nvPr>
        </p:nvSpPr>
        <p:spPr>
          <a:xfrm>
            <a:off x="12693015" y="3053080"/>
            <a:ext cx="357378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那到底怎么办？先搞懂底层逻辑！</a:t>
            </a:r>
          </a:p>
        </p:txBody>
      </p:sp>
      <p:sp>
        <p:nvSpPr>
          <p:cNvPr id="2"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25677721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816100" y="2592388"/>
            <a:ext cx="8570595" cy="132207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抚远游，</a:t>
            </a:r>
            <a:r>
              <a:rPr kumimoji="0" lang="zh-CN" altLang="en-US" sz="80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开好头</a:t>
            </a:r>
          </a:p>
        </p:txBody>
      </p:sp>
      <p:sp>
        <p:nvSpPr>
          <p:cNvPr id="4" name="矩形 3"/>
          <p:cNvSpPr/>
          <p:nvPr/>
        </p:nvSpPr>
        <p:spPr>
          <a:xfrm>
            <a:off x="2025650" y="2491423"/>
            <a:ext cx="6604000" cy="152400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1816100" y="2592388"/>
            <a:ext cx="8570595" cy="132207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抚远，福气源头</a:t>
            </a:r>
          </a:p>
        </p:txBody>
      </p:sp>
      <p:sp>
        <p:nvSpPr>
          <p:cNvPr id="11" name="矩形 10"/>
          <p:cNvSpPr/>
          <p:nvPr/>
        </p:nvSpPr>
        <p:spPr>
          <a:xfrm>
            <a:off x="2533650" y="2716848"/>
            <a:ext cx="6140450" cy="107315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右箭头 16"/>
          <p:cNvSpPr/>
          <p:nvPr/>
        </p:nvSpPr>
        <p:spPr>
          <a:xfrm>
            <a:off x="3403600" y="3028950"/>
            <a:ext cx="1422400" cy="425450"/>
          </a:xfrm>
          <a:prstGeom prst="rightArrow">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27905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par>
                          <p:cTn id="14" fill="hold">
                            <p:stCondLst>
                              <p:cond delay="1000"/>
                            </p:stCondLst>
                            <p:childTnLst>
                              <p:par>
                                <p:cTn id="15" presetID="0" presetClass="path" presetSubtype="0" accel="50000" decel="50000" fill="hold" grpId="1" nodeType="afterEffect">
                                  <p:stCondLst>
                                    <p:cond delay="0"/>
                                  </p:stCondLst>
                                  <p:childTnLst>
                                    <p:animMotion origin="layout" path="M 0 0 L -0.275 0 " pathEditMode="relative" ptsTypes="">
                                      <p:cBhvr>
                                        <p:cTn id="16" dur="1000" fill="hold"/>
                                        <p:tgtEl>
                                          <p:spTgt spid="11"/>
                                        </p:tgtEl>
                                        <p:attrNameLst>
                                          <p:attrName>ppt_x</p:attrName>
                                          <p:attrName>ppt_y</p:attrName>
                                        </p:attrNameLst>
                                      </p:cBhvr>
                                    </p:animMotion>
                                  </p:childTnLst>
                                </p:cTn>
                              </p:par>
                              <p:par>
                                <p:cTn id="17" presetID="10" presetClass="exit" presetSubtype="0" fill="hold" grpId="0" nodeType="withEffect">
                                  <p:stCondLst>
                                    <p:cond delay="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par>
                                <p:cTn id="23" presetID="2" presetClass="entr" presetSubtype="8" fill="hold" grpId="0" nodeType="withEffect">
                                  <p:stCondLst>
                                    <p:cond delay="0"/>
                                  </p:stCondLst>
                                  <p:childTnLst>
                                    <p:set>
                                      <p:cBhvr>
                                        <p:cTn id="24" dur="500"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bldLvl="0" animBg="1"/>
      <p:bldP spid="4" grpId="1" bldLvl="0" animBg="1"/>
      <p:bldP spid="3" grpId="0"/>
      <p:bldP spid="11" grpId="0" bldLvl="0" animBg="1"/>
      <p:bldP spid="11" grpId="1" bldLvl="0" animBg="1"/>
      <p:bldP spid="17"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982345" y="2676525"/>
            <a:ext cx="2092325" cy="2092325"/>
            <a:chOff x="2244" y="1428"/>
            <a:chExt cx="3236" cy="3236"/>
          </a:xfrm>
        </p:grpSpPr>
        <p:sp>
          <p:nvSpPr>
            <p:cNvPr id="8" name="矩形 7"/>
            <p:cNvSpPr/>
            <p:nvPr>
              <p:custDataLst>
                <p:tags r:id="rId17"/>
              </p:custDataLst>
            </p:nvPr>
          </p:nvSpPr>
          <p:spPr>
            <a:xfrm>
              <a:off x="2244" y="1428"/>
              <a:ext cx="3236" cy="3236"/>
            </a:xfrm>
            <a:prstGeom prst="rect">
              <a:avLst/>
            </a:prstGeom>
            <a:noFill/>
            <a:ln w="38100">
              <a:solidFill>
                <a:srgbClr val="CF1D1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srgbClr val="CF1D1B"/>
                  </a:solidFill>
                </a:ln>
                <a:solidFill>
                  <a:prstClr val="white"/>
                </a:solidFill>
                <a:effectLst/>
                <a:uLnTx/>
                <a:uFillTx/>
                <a:latin typeface="Arial"/>
                <a:ea typeface="微软雅黑"/>
                <a:cs typeface="+mn-cs"/>
              </a:endParaRPr>
            </a:p>
          </p:txBody>
        </p:sp>
        <p:cxnSp>
          <p:nvCxnSpPr>
            <p:cNvPr id="10" name="直接连接符 9"/>
            <p:cNvCxnSpPr>
              <a:stCxn id="8" idx="1"/>
              <a:endCxn id="8" idx="3"/>
            </p:cNvCxnSpPr>
            <p:nvPr>
              <p:custDataLst>
                <p:tags r:id="rId18"/>
              </p:custDataLst>
            </p:nvPr>
          </p:nvCxnSpPr>
          <p:spPr>
            <a:xfrm>
              <a:off x="2244" y="3046"/>
              <a:ext cx="3236" cy="0"/>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8" idx="0"/>
              <a:endCxn id="8" idx="2"/>
            </p:cNvCxnSpPr>
            <p:nvPr>
              <p:custDataLst>
                <p:tags r:id="rId19"/>
              </p:custDataLst>
            </p:nvPr>
          </p:nvCxnSpPr>
          <p:spPr>
            <a:xfrm>
              <a:off x="3862" y="1428"/>
              <a:ext cx="0" cy="3236"/>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custDataLst>
              <p:tags r:id="rId2"/>
            </p:custDataLst>
          </p:nvPr>
        </p:nvSpPr>
        <p:spPr>
          <a:xfrm>
            <a:off x="1345883" y="2999423"/>
            <a:ext cx="1365250"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福</a:t>
            </a:r>
          </a:p>
        </p:txBody>
      </p:sp>
      <p:grpSp>
        <p:nvGrpSpPr>
          <p:cNvPr id="4" name="组合 3"/>
          <p:cNvGrpSpPr/>
          <p:nvPr/>
        </p:nvGrpSpPr>
        <p:grpSpPr>
          <a:xfrm>
            <a:off x="3329305" y="2676525"/>
            <a:ext cx="2092325" cy="2092325"/>
            <a:chOff x="2244" y="1428"/>
            <a:chExt cx="3236" cy="3236"/>
          </a:xfrm>
        </p:grpSpPr>
        <p:sp>
          <p:nvSpPr>
            <p:cNvPr id="6" name="矩形 5"/>
            <p:cNvSpPr/>
            <p:nvPr>
              <p:custDataLst>
                <p:tags r:id="rId14"/>
              </p:custDataLst>
            </p:nvPr>
          </p:nvSpPr>
          <p:spPr>
            <a:xfrm>
              <a:off x="2244" y="1428"/>
              <a:ext cx="3236" cy="3236"/>
            </a:xfrm>
            <a:prstGeom prst="rect">
              <a:avLst/>
            </a:prstGeom>
            <a:noFill/>
            <a:ln w="38100">
              <a:solidFill>
                <a:srgbClr val="CF1D1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srgbClr val="CF1D1B"/>
                  </a:solidFill>
                </a:ln>
                <a:solidFill>
                  <a:prstClr val="white"/>
                </a:solidFill>
                <a:effectLst/>
                <a:uLnTx/>
                <a:uFillTx/>
                <a:latin typeface="Arial"/>
                <a:ea typeface="微软雅黑"/>
                <a:cs typeface="+mn-cs"/>
              </a:endParaRPr>
            </a:p>
          </p:txBody>
        </p:sp>
        <p:cxnSp>
          <p:nvCxnSpPr>
            <p:cNvPr id="7" name="直接连接符 6"/>
            <p:cNvCxnSpPr>
              <a:stCxn id="6" idx="1"/>
              <a:endCxn id="6" idx="3"/>
            </p:cNvCxnSpPr>
            <p:nvPr>
              <p:custDataLst>
                <p:tags r:id="rId15"/>
              </p:custDataLst>
            </p:nvPr>
          </p:nvCxnSpPr>
          <p:spPr>
            <a:xfrm>
              <a:off x="2244" y="3046"/>
              <a:ext cx="3236" cy="0"/>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6" idx="0"/>
              <a:endCxn id="6" idx="2"/>
            </p:cNvCxnSpPr>
            <p:nvPr>
              <p:custDataLst>
                <p:tags r:id="rId16"/>
              </p:custDataLst>
            </p:nvPr>
          </p:nvCxnSpPr>
          <p:spPr>
            <a:xfrm>
              <a:off x="3862" y="1428"/>
              <a:ext cx="0" cy="3236"/>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custDataLst>
              <p:tags r:id="rId3"/>
            </p:custDataLst>
          </p:nvPr>
        </p:nvSpPr>
        <p:spPr>
          <a:xfrm>
            <a:off x="3692843" y="2999423"/>
            <a:ext cx="1365250"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源</a:t>
            </a:r>
          </a:p>
        </p:txBody>
      </p:sp>
      <p:grpSp>
        <p:nvGrpSpPr>
          <p:cNvPr id="14" name="组合 13"/>
          <p:cNvGrpSpPr/>
          <p:nvPr/>
        </p:nvGrpSpPr>
        <p:grpSpPr>
          <a:xfrm>
            <a:off x="6812915" y="2676525"/>
            <a:ext cx="2092325" cy="2092325"/>
            <a:chOff x="2244" y="1428"/>
            <a:chExt cx="3236" cy="3236"/>
          </a:xfrm>
        </p:grpSpPr>
        <p:sp>
          <p:nvSpPr>
            <p:cNvPr id="15" name="矩形 14"/>
            <p:cNvSpPr/>
            <p:nvPr>
              <p:custDataLst>
                <p:tags r:id="rId11"/>
              </p:custDataLst>
            </p:nvPr>
          </p:nvSpPr>
          <p:spPr>
            <a:xfrm>
              <a:off x="2244" y="1428"/>
              <a:ext cx="3236" cy="3236"/>
            </a:xfrm>
            <a:prstGeom prst="rect">
              <a:avLst/>
            </a:prstGeom>
            <a:noFill/>
            <a:ln w="38100">
              <a:solidFill>
                <a:srgbClr val="CF1D1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srgbClr val="CF1D1B"/>
                  </a:solidFill>
                </a:ln>
                <a:solidFill>
                  <a:prstClr val="white"/>
                </a:solidFill>
                <a:effectLst/>
                <a:uLnTx/>
                <a:uFillTx/>
                <a:latin typeface="Arial"/>
                <a:ea typeface="微软雅黑"/>
                <a:cs typeface="+mn-cs"/>
              </a:endParaRPr>
            </a:p>
          </p:txBody>
        </p:sp>
        <p:cxnSp>
          <p:nvCxnSpPr>
            <p:cNvPr id="16" name="直接连接符 15"/>
            <p:cNvCxnSpPr>
              <a:stCxn id="15" idx="1"/>
              <a:endCxn id="15" idx="3"/>
            </p:cNvCxnSpPr>
            <p:nvPr>
              <p:custDataLst>
                <p:tags r:id="rId12"/>
              </p:custDataLst>
            </p:nvPr>
          </p:nvCxnSpPr>
          <p:spPr>
            <a:xfrm>
              <a:off x="2244" y="3046"/>
              <a:ext cx="3236" cy="0"/>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15" idx="0"/>
              <a:endCxn id="15" idx="2"/>
            </p:cNvCxnSpPr>
            <p:nvPr>
              <p:custDataLst>
                <p:tags r:id="rId13"/>
              </p:custDataLst>
            </p:nvPr>
          </p:nvCxnSpPr>
          <p:spPr>
            <a:xfrm>
              <a:off x="3862" y="1428"/>
              <a:ext cx="0" cy="3236"/>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custDataLst>
              <p:tags r:id="rId4"/>
            </p:custDataLst>
          </p:nvPr>
        </p:nvSpPr>
        <p:spPr>
          <a:xfrm>
            <a:off x="7176453" y="2999423"/>
            <a:ext cx="1365250"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抚</a:t>
            </a:r>
          </a:p>
        </p:txBody>
      </p:sp>
      <p:grpSp>
        <p:nvGrpSpPr>
          <p:cNvPr id="19" name="组合 18"/>
          <p:cNvGrpSpPr/>
          <p:nvPr/>
        </p:nvGrpSpPr>
        <p:grpSpPr>
          <a:xfrm>
            <a:off x="9138285" y="2676525"/>
            <a:ext cx="2092325" cy="2092325"/>
            <a:chOff x="2244" y="1428"/>
            <a:chExt cx="3236" cy="3236"/>
          </a:xfrm>
        </p:grpSpPr>
        <p:sp>
          <p:nvSpPr>
            <p:cNvPr id="20" name="矩形 19"/>
            <p:cNvSpPr/>
            <p:nvPr>
              <p:custDataLst>
                <p:tags r:id="rId8"/>
              </p:custDataLst>
            </p:nvPr>
          </p:nvSpPr>
          <p:spPr>
            <a:xfrm>
              <a:off x="2244" y="1428"/>
              <a:ext cx="3236" cy="3236"/>
            </a:xfrm>
            <a:prstGeom prst="rect">
              <a:avLst/>
            </a:prstGeom>
            <a:noFill/>
            <a:ln w="38100">
              <a:solidFill>
                <a:srgbClr val="CF1D1B"/>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solidFill>
                    <a:srgbClr val="CF1D1B"/>
                  </a:solidFill>
                </a:ln>
                <a:solidFill>
                  <a:prstClr val="white"/>
                </a:solidFill>
                <a:effectLst/>
                <a:uLnTx/>
                <a:uFillTx/>
                <a:latin typeface="Arial"/>
                <a:ea typeface="微软雅黑"/>
                <a:cs typeface="+mn-cs"/>
              </a:endParaRPr>
            </a:p>
          </p:txBody>
        </p:sp>
        <p:cxnSp>
          <p:nvCxnSpPr>
            <p:cNvPr id="21" name="直接连接符 20"/>
            <p:cNvCxnSpPr>
              <a:stCxn id="20" idx="1"/>
              <a:endCxn id="20" idx="3"/>
            </p:cNvCxnSpPr>
            <p:nvPr>
              <p:custDataLst>
                <p:tags r:id="rId9"/>
              </p:custDataLst>
            </p:nvPr>
          </p:nvCxnSpPr>
          <p:spPr>
            <a:xfrm>
              <a:off x="2244" y="3046"/>
              <a:ext cx="3236" cy="0"/>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custDataLst>
                <p:tags r:id="rId10"/>
              </p:custDataLst>
            </p:nvPr>
          </p:nvCxnSpPr>
          <p:spPr>
            <a:xfrm>
              <a:off x="3862" y="1428"/>
              <a:ext cx="0" cy="3236"/>
            </a:xfrm>
            <a:prstGeom prst="line">
              <a:avLst/>
            </a:prstGeom>
            <a:ln w="19050">
              <a:solidFill>
                <a:srgbClr val="CF1D1B"/>
              </a:solidFill>
              <a:prstDash val="dash"/>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custDataLst>
              <p:tags r:id="rId5"/>
            </p:custDataLst>
          </p:nvPr>
        </p:nvSpPr>
        <p:spPr>
          <a:xfrm>
            <a:off x="9501823" y="2999423"/>
            <a:ext cx="1365250" cy="14452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远</a:t>
            </a:r>
          </a:p>
        </p:txBody>
      </p:sp>
      <p:sp>
        <p:nvSpPr>
          <p:cNvPr id="2" name="文本框 1"/>
          <p:cNvSpPr txBox="1"/>
          <p:nvPr/>
        </p:nvSpPr>
        <p:spPr>
          <a:xfrm>
            <a:off x="12788900" y="2811145"/>
            <a:ext cx="4425315" cy="147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嗯？</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福⽓的源头？</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福源？抚远？福源不就是抚远的谐⾳吗？这真是天上掉馅饼，打个正着啊！这难道不是⼀种极佳的⼼理暗示吗？</a:t>
            </a:r>
          </a:p>
        </p:txBody>
      </p:sp>
      <p:sp>
        <p:nvSpPr>
          <p:cNvPr id="3" name="文本框 2"/>
          <p:cNvSpPr txBox="1"/>
          <p:nvPr/>
        </p:nvSpPr>
        <p:spPr>
          <a:xfrm>
            <a:off x="1322705" y="1563370"/>
            <a:ext cx="141160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fú</a:t>
            </a:r>
          </a:p>
        </p:txBody>
      </p:sp>
      <p:sp>
        <p:nvSpPr>
          <p:cNvPr id="24" name="文本框 23"/>
          <p:cNvSpPr txBox="1"/>
          <p:nvPr/>
        </p:nvSpPr>
        <p:spPr>
          <a:xfrm>
            <a:off x="3312160" y="1563370"/>
            <a:ext cx="212661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yuán</a:t>
            </a:r>
          </a:p>
        </p:txBody>
      </p:sp>
      <p:sp>
        <p:nvSpPr>
          <p:cNvPr id="25" name="文本框 24"/>
          <p:cNvSpPr txBox="1"/>
          <p:nvPr/>
        </p:nvSpPr>
        <p:spPr>
          <a:xfrm>
            <a:off x="7153275" y="1563370"/>
            <a:ext cx="141160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fǔ</a:t>
            </a:r>
          </a:p>
        </p:txBody>
      </p:sp>
      <p:sp>
        <p:nvSpPr>
          <p:cNvPr id="26" name="文本框 25"/>
          <p:cNvSpPr txBox="1"/>
          <p:nvPr/>
        </p:nvSpPr>
        <p:spPr>
          <a:xfrm>
            <a:off x="9121140" y="1563370"/>
            <a:ext cx="212661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yuǎn</a:t>
            </a:r>
          </a:p>
        </p:txBody>
      </p:sp>
      <p:cxnSp>
        <p:nvCxnSpPr>
          <p:cNvPr id="28" name="直接箭头连接符 27"/>
          <p:cNvCxnSpPr/>
          <p:nvPr/>
        </p:nvCxnSpPr>
        <p:spPr>
          <a:xfrm>
            <a:off x="5676900" y="3757930"/>
            <a:ext cx="916305" cy="0"/>
          </a:xfrm>
          <a:prstGeom prst="straightConnector1">
            <a:avLst/>
          </a:prstGeom>
          <a:ln w="28575">
            <a:solidFill>
              <a:srgbClr val="CF1D1B"/>
            </a:solidFill>
            <a:headEnd type="arrow"/>
            <a:tailEnd type="arrow"/>
          </a:ln>
        </p:spPr>
        <p:style>
          <a:lnRef idx="2">
            <a:schemeClr val="accent1"/>
          </a:lnRef>
          <a:fillRef idx="0">
            <a:srgbClr val="FFFFFF"/>
          </a:fillRef>
          <a:effectRef idx="0">
            <a:srgbClr val="FFFFFF"/>
          </a:effectRef>
          <a:fontRef idx="minor">
            <a:schemeClr val="tx1"/>
          </a:fontRef>
        </p:style>
      </p:cxnSp>
      <p:sp>
        <p:nvSpPr>
          <p:cNvPr id="29" name="文本框 28"/>
          <p:cNvSpPr txBox="1"/>
          <p:nvPr>
            <p:custDataLst>
              <p:tags r:id="rId6"/>
            </p:custDataLst>
          </p:nvPr>
        </p:nvSpPr>
        <p:spPr>
          <a:xfrm>
            <a:off x="12774295" y="4413250"/>
            <a:ext cx="6096000" cy="64516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所以为了加强这种⼼理暗示，我们认为有必要把“福源”融⼊城市品牌⼝号中，否则就浪费了。</a:t>
            </a:r>
          </a:p>
        </p:txBody>
      </p:sp>
      <p:sp>
        <p:nvSpPr>
          <p:cNvPr id="27" name="Rectangle 6"/>
          <p:cNvSpPr/>
          <p:nvPr>
            <p:custDataLst>
              <p:tags r:id="rId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6480525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058670" y="2592705"/>
            <a:ext cx="8570595" cy="119888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抚远的</a:t>
            </a:r>
            <a:r>
              <a:rPr kumimoji="0" lang="zh-CN" altLang="en-US" sz="72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福</a:t>
            </a:r>
            <a:r>
              <a:rPr kumimoji="0" lang="zh-CN" altLang="en-US" sz="72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，源⾃哪⾥？</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1739852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文旅策划汇总前两部分-31"/>
          <p:cNvPicPr>
            <a:picLocks noChangeAspect="1"/>
          </p:cNvPicPr>
          <p:nvPr/>
        </p:nvPicPr>
        <p:blipFill>
          <a:blip r:embed="rId9"/>
          <a:stretch>
            <a:fillRect/>
          </a:stretch>
        </p:blipFill>
        <p:spPr>
          <a:xfrm>
            <a:off x="1270" y="0"/>
            <a:ext cx="12189460" cy="6858000"/>
          </a:xfrm>
          <a:prstGeom prst="rect">
            <a:avLst/>
          </a:prstGeom>
        </p:spPr>
      </p:pic>
      <p:pic>
        <p:nvPicPr>
          <p:cNvPr id="5" name="图片 4" descr="未标题-6_画板 1 副本"/>
          <p:cNvPicPr>
            <a:picLocks noChangeAspect="1"/>
          </p:cNvPicPr>
          <p:nvPr>
            <p:custDataLst>
              <p:tags r:id="rId2"/>
            </p:custDataLst>
          </p:nvPr>
        </p:nvPicPr>
        <p:blipFill>
          <a:blip r:embed="rId10"/>
          <a:srcRect b="7677"/>
          <a:stretch>
            <a:fillRect/>
          </a:stretch>
        </p:blipFill>
        <p:spPr>
          <a:xfrm>
            <a:off x="0" y="635"/>
            <a:ext cx="12192000" cy="6330315"/>
          </a:xfrm>
          <a:prstGeom prst="rect">
            <a:avLst/>
          </a:prstGeom>
        </p:spPr>
      </p:pic>
      <p:sp>
        <p:nvSpPr>
          <p:cNvPr id="4" name="文本框 3"/>
          <p:cNvSpPr txBox="1"/>
          <p:nvPr>
            <p:custDataLst>
              <p:tags r:id="rId3"/>
            </p:custDataLst>
          </p:nvPr>
        </p:nvSpPr>
        <p:spPr>
          <a:xfrm>
            <a:off x="372745" y="2867660"/>
            <a:ext cx="5222875" cy="118681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东方第一福</a:t>
            </a:r>
          </a:p>
        </p:txBody>
      </p:sp>
      <p:sp>
        <p:nvSpPr>
          <p:cNvPr id="7" name="文本框 6"/>
          <p:cNvSpPr txBox="1"/>
          <p:nvPr>
            <p:custDataLst>
              <p:tags r:id="rId4"/>
            </p:custDataLst>
          </p:nvPr>
        </p:nvSpPr>
        <p:spPr>
          <a:xfrm>
            <a:off x="372745" y="4054475"/>
            <a:ext cx="5904230"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#全中国第一个看到日出的人</a:t>
            </a:r>
          </a:p>
        </p:txBody>
      </p:sp>
      <p:sp>
        <p:nvSpPr>
          <p:cNvPr id="8" name="文本框 7"/>
          <p:cNvSpPr txBox="1"/>
          <p:nvPr>
            <p:custDataLst>
              <p:tags r:id="rId5"/>
            </p:custDataLst>
          </p:nvPr>
        </p:nvSpPr>
        <p:spPr>
          <a:xfrm>
            <a:off x="372745" y="5157470"/>
            <a:ext cx="4380230" cy="140398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rPr>
              <a:t>抚远已有的名牌，东边最早日出城，东方第一缕阳光，包括目前绝大多数游客对抚远的印象都是奔着日出而去，抚远目前所推广的形象都是东极日光城，借助这一基模，串接福气文化“鸿运当头、福气东来”描述东方第一缕阳光，当之无愧的可以打“第一福”的名号。福源来自第一缕阳光，谓之福光，游客在抚远（福源）看到的第一福光，谓之第一福，印证着抚远福源游。</a:t>
            </a:r>
          </a:p>
        </p:txBody>
      </p:sp>
      <p:sp>
        <p:nvSpPr>
          <p:cNvPr id="6" name="文本框 5"/>
          <p:cNvSpPr txBox="1"/>
          <p:nvPr>
            <p:custDataLst>
              <p:tags r:id="rId6"/>
            </p:custDataLst>
          </p:nvPr>
        </p:nvSpPr>
        <p:spPr>
          <a:xfrm>
            <a:off x="372745" y="4476750"/>
            <a:ext cx="5904230"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#第一福</a:t>
            </a:r>
            <a:r>
              <a:rPr kumimoji="0" lang="en-US" altLang="zh-CN" sz="2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   #第一缕阳光</a:t>
            </a:r>
          </a:p>
        </p:txBody>
      </p:sp>
      <p:sp>
        <p:nvSpPr>
          <p:cNvPr id="3" name="Rectangle 6"/>
          <p:cNvSpPr/>
          <p:nvPr>
            <p:custDataLst>
              <p:tags r:id="rId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3229858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文旅策划汇总前两部分-32"/>
          <p:cNvPicPr>
            <a:picLocks noChangeAspect="1"/>
          </p:cNvPicPr>
          <p:nvPr/>
        </p:nvPicPr>
        <p:blipFill>
          <a:blip r:embed="rId9"/>
          <a:stretch>
            <a:fillRect/>
          </a:stretch>
        </p:blipFill>
        <p:spPr>
          <a:xfrm>
            <a:off x="1270" y="0"/>
            <a:ext cx="12189460" cy="6858000"/>
          </a:xfrm>
          <a:prstGeom prst="rect">
            <a:avLst/>
          </a:prstGeom>
        </p:spPr>
      </p:pic>
      <p:pic>
        <p:nvPicPr>
          <p:cNvPr id="5" name="图片 4" descr="未标题-6_画板 1 副本"/>
          <p:cNvPicPr>
            <a:picLocks noChangeAspect="1"/>
          </p:cNvPicPr>
          <p:nvPr>
            <p:custDataLst>
              <p:tags r:id="rId2"/>
            </p:custDataLst>
          </p:nvPr>
        </p:nvPicPr>
        <p:blipFill>
          <a:blip r:embed="rId10"/>
          <a:srcRect b="8400"/>
          <a:stretch>
            <a:fillRect/>
          </a:stretch>
        </p:blipFill>
        <p:spPr>
          <a:xfrm>
            <a:off x="0" y="635"/>
            <a:ext cx="12192000" cy="6280785"/>
          </a:xfrm>
          <a:prstGeom prst="rect">
            <a:avLst/>
          </a:prstGeom>
        </p:spPr>
      </p:pic>
      <p:sp>
        <p:nvSpPr>
          <p:cNvPr id="4" name="文本框 3"/>
          <p:cNvSpPr txBox="1"/>
          <p:nvPr>
            <p:custDataLst>
              <p:tags r:id="rId3"/>
            </p:custDataLst>
          </p:nvPr>
        </p:nvSpPr>
        <p:spPr>
          <a:xfrm>
            <a:off x="372745" y="2867660"/>
            <a:ext cx="4867275" cy="114363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福源三江水</a:t>
            </a:r>
          </a:p>
        </p:txBody>
      </p:sp>
      <p:sp>
        <p:nvSpPr>
          <p:cNvPr id="7" name="文本框 6"/>
          <p:cNvSpPr txBox="1"/>
          <p:nvPr>
            <p:custDataLst>
              <p:tags r:id="rId4"/>
            </p:custDataLst>
          </p:nvPr>
        </p:nvSpPr>
        <p:spPr>
          <a:xfrm>
            <a:off x="372745" y="4054475"/>
            <a:ext cx="5904230"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#三江资源</a:t>
            </a:r>
            <a:r>
              <a:rPr kumimoji="0" lang="en-US" altLang="zh-CN" sz="24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  #福贵有余</a:t>
            </a:r>
          </a:p>
        </p:txBody>
      </p:sp>
      <p:sp>
        <p:nvSpPr>
          <p:cNvPr id="8" name="文本框 7"/>
          <p:cNvSpPr txBox="1"/>
          <p:nvPr>
            <p:custDataLst>
              <p:tags r:id="rId5"/>
            </p:custDataLst>
          </p:nvPr>
        </p:nvSpPr>
        <p:spPr>
          <a:xfrm>
            <a:off x="372745" y="5157470"/>
            <a:ext cx="4380230" cy="140398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rPr>
              <a:t>都说：“遇水生财”。抚远三江平原的河流水系提供了丰富的渔业资源三江水给予了这片士地肥沃的农业基础更是拥有有全省唯一的出海口三江水为这片土地带来了丰收和生机。抚远被誉为“淡水鱼之都”这里有三花五罗十八子七十二杂鱼更是大马哈鱼和鲜貌鱼唯一的主产区有“中国鲜鲍鱼之乡”“中国大马哈鱼之乡”之称，可谓是“福贵有余（鱼），福源之地”。</a:t>
            </a:r>
          </a:p>
        </p:txBody>
      </p:sp>
      <p:sp>
        <p:nvSpPr>
          <p:cNvPr id="6" name="文本框 5"/>
          <p:cNvSpPr txBox="1"/>
          <p:nvPr>
            <p:custDataLst>
              <p:tags r:id="rId6"/>
            </p:custDataLst>
          </p:nvPr>
        </p:nvSpPr>
        <p:spPr>
          <a:xfrm>
            <a:off x="372745" y="4476750"/>
            <a:ext cx="5904230"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#遇水生财</a:t>
            </a:r>
            <a:r>
              <a:rPr kumimoji="0" lang="en-US" sz="24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  #如鱼</a:t>
            </a:r>
            <a:r>
              <a:rPr kumimoji="0" lang="zh-CN" altLang="en-US" sz="24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得</a:t>
            </a:r>
            <a:r>
              <a:rPr kumimoji="0" lang="en-US" sz="24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水</a:t>
            </a:r>
          </a:p>
        </p:txBody>
      </p:sp>
      <p:sp>
        <p:nvSpPr>
          <p:cNvPr id="2" name="Rectangle 6"/>
          <p:cNvSpPr/>
          <p:nvPr>
            <p:custDataLst>
              <p:tags r:id="rId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5456425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fbeb72a3020c66b9703cc577ce87ee8"/>
          <p:cNvPicPr>
            <a:picLocks noChangeAspect="1"/>
          </p:cNvPicPr>
          <p:nvPr/>
        </p:nvPicPr>
        <p:blipFill>
          <a:blip r:embed="rId7"/>
          <a:srcRect l="9222" t="11722"/>
          <a:stretch>
            <a:fillRect/>
          </a:stretch>
        </p:blipFill>
        <p:spPr>
          <a:xfrm>
            <a:off x="-257175" y="-84455"/>
            <a:ext cx="12701270" cy="6948170"/>
          </a:xfrm>
          <a:prstGeom prst="rect">
            <a:avLst/>
          </a:prstGeom>
        </p:spPr>
      </p:pic>
      <p:sp>
        <p:nvSpPr>
          <p:cNvPr id="8" name="矩形 7"/>
          <p:cNvSpPr/>
          <p:nvPr>
            <p:custDataLst>
              <p:tags r:id="rId2"/>
            </p:custDataLst>
          </p:nvPr>
        </p:nvSpPr>
        <p:spPr>
          <a:xfrm>
            <a:off x="-90170" y="-99060"/>
            <a:ext cx="13474700" cy="6958965"/>
          </a:xfrm>
          <a:prstGeom prst="rect">
            <a:avLst/>
          </a:prstGeom>
          <a:solidFill>
            <a:schemeClr val="tx1">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custDataLst>
              <p:tags r:id="rId3"/>
            </p:custDataLst>
          </p:nvPr>
        </p:nvSpPr>
        <p:spPr>
          <a:xfrm>
            <a:off x="2186940" y="2809240"/>
            <a:ext cx="777303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福气东来</a:t>
            </a:r>
          </a:p>
        </p:txBody>
      </p:sp>
      <p:pic>
        <p:nvPicPr>
          <p:cNvPr id="3" name="图片 2" descr="未标题-6_画板 1"/>
          <p:cNvPicPr>
            <a:picLocks noChangeAspect="1"/>
          </p:cNvPicPr>
          <p:nvPr>
            <p:custDataLst>
              <p:tags r:id="rId4"/>
            </p:custDataLst>
          </p:nvPr>
        </p:nvPicPr>
        <p:blipFill>
          <a:blip r:embed="rId8"/>
          <a:srcRect b="8613"/>
          <a:stretch>
            <a:fillRect/>
          </a:stretch>
        </p:blipFill>
        <p:spPr>
          <a:xfrm>
            <a:off x="0" y="0"/>
            <a:ext cx="12201525" cy="6272530"/>
          </a:xfrm>
          <a:prstGeom prst="rect">
            <a:avLst/>
          </a:prstGeom>
        </p:spPr>
      </p:pic>
      <p:sp>
        <p:nvSpPr>
          <p:cNvPr id="6"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6802681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4"/>
          <p:cNvPicPr>
            <a:picLocks noChangeAspect="1"/>
          </p:cNvPicPr>
          <p:nvPr/>
        </p:nvPicPr>
        <p:blipFill>
          <a:blip r:embed="rId6">
            <a:lum contrast="24000"/>
          </a:blip>
          <a:srcRect r="7823"/>
          <a:stretch>
            <a:fillRect/>
          </a:stretch>
        </p:blipFill>
        <p:spPr>
          <a:xfrm>
            <a:off x="-1242060" y="-6985"/>
            <a:ext cx="13728065" cy="6871970"/>
          </a:xfrm>
          <a:prstGeom prst="rect">
            <a:avLst/>
          </a:prstGeom>
        </p:spPr>
      </p:pic>
      <p:sp>
        <p:nvSpPr>
          <p:cNvPr id="8" name="矩形 7"/>
          <p:cNvSpPr/>
          <p:nvPr>
            <p:custDataLst>
              <p:tags r:id="rId2"/>
            </p:custDataLst>
          </p:nvPr>
        </p:nvSpPr>
        <p:spPr>
          <a:xfrm>
            <a:off x="-90170" y="-37465"/>
            <a:ext cx="13474700" cy="6939915"/>
          </a:xfrm>
          <a:prstGeom prst="rect">
            <a:avLst/>
          </a:prstGeom>
          <a:solidFill>
            <a:schemeClr val="tx1">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nvSpPr>
        <p:spPr>
          <a:xfrm>
            <a:off x="2186940" y="2809240"/>
            <a:ext cx="777303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遇水生财</a:t>
            </a:r>
          </a:p>
        </p:txBody>
      </p:sp>
      <p:pic>
        <p:nvPicPr>
          <p:cNvPr id="3" name="图片 2" descr="未标题-6_画板 1"/>
          <p:cNvPicPr>
            <a:picLocks noChangeAspect="1"/>
          </p:cNvPicPr>
          <p:nvPr>
            <p:custDataLst>
              <p:tags r:id="rId3"/>
            </p:custDataLst>
          </p:nvPr>
        </p:nvPicPr>
        <p:blipFill>
          <a:blip r:embed="rId7"/>
          <a:srcRect b="10389"/>
          <a:stretch>
            <a:fillRect/>
          </a:stretch>
        </p:blipFill>
        <p:spPr>
          <a:xfrm>
            <a:off x="0" y="0"/>
            <a:ext cx="12201525" cy="6150610"/>
          </a:xfrm>
          <a:prstGeom prst="rect">
            <a:avLst/>
          </a:prstGeom>
        </p:spPr>
      </p:pic>
      <p:sp>
        <p:nvSpPr>
          <p:cNvPr id="6"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6821879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02"/>
          <p:cNvPicPr>
            <a:picLocks noChangeAspect="1"/>
          </p:cNvPicPr>
          <p:nvPr>
            <p:custDataLst>
              <p:tags r:id="rId2"/>
            </p:custDataLst>
          </p:nvPr>
        </p:nvPicPr>
        <p:blipFill>
          <a:blip r:embed="rId8"/>
          <a:srcRect t="50112" r="50323"/>
          <a:stretch>
            <a:fillRect/>
          </a:stretch>
        </p:blipFill>
        <p:spPr>
          <a:xfrm>
            <a:off x="-6985" y="-37465"/>
            <a:ext cx="12246610" cy="6918325"/>
          </a:xfrm>
          <a:prstGeom prst="rect">
            <a:avLst/>
          </a:prstGeom>
        </p:spPr>
      </p:pic>
      <p:sp>
        <p:nvSpPr>
          <p:cNvPr id="8" name="矩形 7"/>
          <p:cNvSpPr/>
          <p:nvPr>
            <p:custDataLst>
              <p:tags r:id="rId3"/>
            </p:custDataLst>
          </p:nvPr>
        </p:nvSpPr>
        <p:spPr>
          <a:xfrm>
            <a:off x="-90170" y="-37465"/>
            <a:ext cx="13474700" cy="6945630"/>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custDataLst>
              <p:tags r:id="rId4"/>
            </p:custDataLst>
          </p:nvPr>
        </p:nvSpPr>
        <p:spPr>
          <a:xfrm>
            <a:off x="2186940" y="2809240"/>
            <a:ext cx="777303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逢熊化吉</a:t>
            </a:r>
          </a:p>
        </p:txBody>
      </p:sp>
      <p:pic>
        <p:nvPicPr>
          <p:cNvPr id="3" name="图片 2" descr="未标题-6_画板 1"/>
          <p:cNvPicPr>
            <a:picLocks noChangeAspect="1"/>
          </p:cNvPicPr>
          <p:nvPr>
            <p:custDataLst>
              <p:tags r:id="rId5"/>
            </p:custDataLst>
          </p:nvPr>
        </p:nvPicPr>
        <p:blipFill>
          <a:blip r:embed="rId9"/>
          <a:srcRect b="8780"/>
          <a:stretch>
            <a:fillRect/>
          </a:stretch>
        </p:blipFill>
        <p:spPr>
          <a:xfrm>
            <a:off x="0" y="0"/>
            <a:ext cx="12201525" cy="6261100"/>
          </a:xfrm>
          <a:prstGeom prst="rect">
            <a:avLst/>
          </a:prstGeom>
        </p:spPr>
      </p:pic>
      <p:sp>
        <p:nvSpPr>
          <p:cNvPr id="6" name="Rectangle 6"/>
          <p:cNvSpPr/>
          <p:nvPr>
            <p:custDataLst>
              <p:tags r:id="rId6"/>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8597318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VCG211135814322"/>
          <p:cNvPicPr>
            <a:picLocks noChangeAspect="1"/>
          </p:cNvPicPr>
          <p:nvPr>
            <p:custDataLst>
              <p:tags r:id="rId2"/>
            </p:custDataLst>
          </p:nvPr>
        </p:nvPicPr>
        <p:blipFill>
          <a:blip r:embed="rId8"/>
          <a:srcRect l="189" t="166" r="-141" b="1027"/>
          <a:stretch>
            <a:fillRect/>
          </a:stretch>
        </p:blipFill>
        <p:spPr>
          <a:xfrm>
            <a:off x="-34925" y="-4445"/>
            <a:ext cx="12256770" cy="8082915"/>
          </a:xfrm>
          <a:prstGeom prst="rect">
            <a:avLst/>
          </a:prstGeom>
        </p:spPr>
      </p:pic>
      <p:sp>
        <p:nvSpPr>
          <p:cNvPr id="4" name="矩形 3"/>
          <p:cNvSpPr/>
          <p:nvPr>
            <p:custDataLst>
              <p:tags r:id="rId3"/>
            </p:custDataLst>
          </p:nvPr>
        </p:nvSpPr>
        <p:spPr>
          <a:xfrm>
            <a:off x="-90170" y="-37465"/>
            <a:ext cx="13474700" cy="6939915"/>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文本框 5"/>
          <p:cNvSpPr txBox="1"/>
          <p:nvPr>
            <p:custDataLst>
              <p:tags r:id="rId4"/>
            </p:custDataLst>
          </p:nvPr>
        </p:nvSpPr>
        <p:spPr>
          <a:xfrm>
            <a:off x="1854835" y="2809240"/>
            <a:ext cx="882459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龟寿延年</a:t>
            </a:r>
          </a:p>
        </p:txBody>
      </p:sp>
      <p:pic>
        <p:nvPicPr>
          <p:cNvPr id="3" name="图片 2" descr="未标题-6_画板 1"/>
          <p:cNvPicPr>
            <a:picLocks noChangeAspect="1"/>
          </p:cNvPicPr>
          <p:nvPr>
            <p:custDataLst>
              <p:tags r:id="rId5"/>
            </p:custDataLst>
          </p:nvPr>
        </p:nvPicPr>
        <p:blipFill>
          <a:blip r:embed="rId9"/>
          <a:srcRect b="8595"/>
          <a:stretch>
            <a:fillRect/>
          </a:stretch>
        </p:blipFill>
        <p:spPr>
          <a:xfrm>
            <a:off x="0" y="0"/>
            <a:ext cx="12201525" cy="6273800"/>
          </a:xfrm>
          <a:prstGeom prst="rect">
            <a:avLst/>
          </a:prstGeom>
        </p:spPr>
      </p:pic>
      <p:sp>
        <p:nvSpPr>
          <p:cNvPr id="2" name="Rectangle 6"/>
          <p:cNvSpPr/>
          <p:nvPr>
            <p:custDataLst>
              <p:tags r:id="rId6"/>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4554960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抚远宣传册-跨页-印刷pdf(2)"/>
          <p:cNvPicPr>
            <a:picLocks noChangeAspect="1"/>
          </p:cNvPicPr>
          <p:nvPr/>
        </p:nvPicPr>
        <p:blipFill>
          <a:blip r:embed="rId7"/>
          <a:stretch>
            <a:fillRect/>
          </a:stretch>
        </p:blipFill>
        <p:spPr>
          <a:xfrm>
            <a:off x="-13970" y="-1905"/>
            <a:ext cx="14197330" cy="6872605"/>
          </a:xfrm>
          <a:prstGeom prst="rect">
            <a:avLst/>
          </a:prstGeom>
        </p:spPr>
      </p:pic>
      <p:sp>
        <p:nvSpPr>
          <p:cNvPr id="8" name="矩形 7"/>
          <p:cNvSpPr/>
          <p:nvPr>
            <p:custDataLst>
              <p:tags r:id="rId2"/>
            </p:custDataLst>
          </p:nvPr>
        </p:nvSpPr>
        <p:spPr>
          <a:xfrm>
            <a:off x="-90170" y="-37465"/>
            <a:ext cx="13474700" cy="6939915"/>
          </a:xfrm>
          <a:prstGeom prst="rect">
            <a:avLst/>
          </a:prstGeom>
          <a:solidFill>
            <a:schemeClr val="tx1">
              <a:alpha val="3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文本框 4"/>
          <p:cNvSpPr txBox="1"/>
          <p:nvPr>
            <p:custDataLst>
              <p:tags r:id="rId3"/>
            </p:custDataLst>
          </p:nvPr>
        </p:nvSpPr>
        <p:spPr>
          <a:xfrm>
            <a:off x="1854835" y="2809240"/>
            <a:ext cx="882459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大力加福</a:t>
            </a:r>
          </a:p>
        </p:txBody>
      </p:sp>
      <p:pic>
        <p:nvPicPr>
          <p:cNvPr id="3" name="图片 2" descr="未标题-6_画板 1"/>
          <p:cNvPicPr>
            <a:picLocks noChangeAspect="1"/>
          </p:cNvPicPr>
          <p:nvPr>
            <p:custDataLst>
              <p:tags r:id="rId4"/>
            </p:custDataLst>
          </p:nvPr>
        </p:nvPicPr>
        <p:blipFill>
          <a:blip r:embed="rId8"/>
          <a:srcRect b="9742"/>
          <a:stretch>
            <a:fillRect/>
          </a:stretch>
        </p:blipFill>
        <p:spPr>
          <a:xfrm>
            <a:off x="0" y="0"/>
            <a:ext cx="12201525" cy="6195060"/>
          </a:xfrm>
          <a:prstGeom prst="rect">
            <a:avLst/>
          </a:prstGeom>
        </p:spPr>
      </p:pic>
      <p:sp>
        <p:nvSpPr>
          <p:cNvPr id="6"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1215216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1"/>
          <p:cNvPicPr>
            <a:picLocks noChangeAspect="1"/>
          </p:cNvPicPr>
          <p:nvPr/>
        </p:nvPicPr>
        <p:blipFill>
          <a:blip r:embed="rId7"/>
          <a:srcRect r="21391"/>
          <a:stretch>
            <a:fillRect/>
          </a:stretch>
        </p:blipFill>
        <p:spPr>
          <a:xfrm>
            <a:off x="-22225" y="-56515"/>
            <a:ext cx="14729460" cy="6938010"/>
          </a:xfrm>
          <a:prstGeom prst="rect">
            <a:avLst/>
          </a:prstGeom>
        </p:spPr>
      </p:pic>
      <p:sp>
        <p:nvSpPr>
          <p:cNvPr id="8" name="矩形 7"/>
          <p:cNvSpPr/>
          <p:nvPr>
            <p:custDataLst>
              <p:tags r:id="rId2"/>
            </p:custDataLst>
          </p:nvPr>
        </p:nvSpPr>
        <p:spPr>
          <a:xfrm>
            <a:off x="-90170" y="-37465"/>
            <a:ext cx="13474700" cy="6939915"/>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文本框 6"/>
          <p:cNvSpPr txBox="1"/>
          <p:nvPr>
            <p:custDataLst>
              <p:tags r:id="rId3"/>
            </p:custDataLst>
          </p:nvPr>
        </p:nvSpPr>
        <p:spPr>
          <a:xfrm>
            <a:off x="1854835" y="2809240"/>
            <a:ext cx="882459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候鸟福泽</a:t>
            </a:r>
          </a:p>
        </p:txBody>
      </p:sp>
      <p:pic>
        <p:nvPicPr>
          <p:cNvPr id="3" name="图片 2" descr="未标题-6_画板 1"/>
          <p:cNvPicPr>
            <a:picLocks noChangeAspect="1"/>
          </p:cNvPicPr>
          <p:nvPr>
            <p:custDataLst>
              <p:tags r:id="rId4"/>
            </p:custDataLst>
          </p:nvPr>
        </p:nvPicPr>
        <p:blipFill>
          <a:blip r:embed="rId8"/>
          <a:srcRect b="8965"/>
          <a:stretch>
            <a:fillRect/>
          </a:stretch>
        </p:blipFill>
        <p:spPr>
          <a:xfrm>
            <a:off x="0" y="0"/>
            <a:ext cx="12201525" cy="6248400"/>
          </a:xfrm>
          <a:prstGeom prst="rect">
            <a:avLst/>
          </a:prstGeom>
        </p:spPr>
      </p:pic>
      <p:sp>
        <p:nvSpPr>
          <p:cNvPr id="6"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5022650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3"/>
          <p:cNvPicPr>
            <a:picLocks noChangeAspect="1"/>
          </p:cNvPicPr>
          <p:nvPr/>
        </p:nvPicPr>
        <p:blipFill>
          <a:blip r:embed="rId7"/>
          <a:srcRect l="3482" r="6008"/>
          <a:stretch>
            <a:fillRect/>
          </a:stretch>
        </p:blipFill>
        <p:spPr>
          <a:xfrm>
            <a:off x="-351155" y="-1905"/>
            <a:ext cx="12991465" cy="6889750"/>
          </a:xfrm>
          <a:prstGeom prst="rect">
            <a:avLst/>
          </a:prstGeom>
        </p:spPr>
      </p:pic>
      <p:sp>
        <p:nvSpPr>
          <p:cNvPr id="5" name="矩形 4"/>
          <p:cNvSpPr/>
          <p:nvPr>
            <p:custDataLst>
              <p:tags r:id="rId2"/>
            </p:custDataLst>
          </p:nvPr>
        </p:nvSpPr>
        <p:spPr>
          <a:xfrm>
            <a:off x="-90170" y="-37465"/>
            <a:ext cx="13474700" cy="6939915"/>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文本框 5"/>
          <p:cNvSpPr txBox="1"/>
          <p:nvPr>
            <p:custDataLst>
              <p:tags r:id="rId3"/>
            </p:custDataLst>
          </p:nvPr>
        </p:nvSpPr>
        <p:spPr>
          <a:xfrm>
            <a:off x="1854835" y="2809240"/>
            <a:ext cx="882459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如鱼得水</a:t>
            </a:r>
            <a:r>
              <a:rPr kumimoji="0" lang="en-US" altLang="zh-CN"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a:t>
            </a:r>
            <a:r>
              <a:rPr kumimoji="0" lang="zh-CN" altLang="en-US" sz="6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年年有鱼</a:t>
            </a:r>
          </a:p>
        </p:txBody>
      </p:sp>
      <p:pic>
        <p:nvPicPr>
          <p:cNvPr id="3" name="图片 2" descr="未标题-6_画板 1"/>
          <p:cNvPicPr>
            <a:picLocks noChangeAspect="1"/>
          </p:cNvPicPr>
          <p:nvPr>
            <p:custDataLst>
              <p:tags r:id="rId4"/>
            </p:custDataLst>
          </p:nvPr>
        </p:nvPicPr>
        <p:blipFill>
          <a:blip r:embed="rId8"/>
          <a:srcRect b="9871"/>
          <a:stretch>
            <a:fillRect/>
          </a:stretch>
        </p:blipFill>
        <p:spPr>
          <a:xfrm>
            <a:off x="0" y="0"/>
            <a:ext cx="12201525" cy="6186170"/>
          </a:xfrm>
          <a:prstGeom prst="rect">
            <a:avLst/>
          </a:prstGeom>
        </p:spPr>
      </p:pic>
      <p:sp>
        <p:nvSpPr>
          <p:cNvPr id="2"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3376515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文旅策划汇总前两部分-30"/>
          <p:cNvPicPr>
            <a:picLocks noChangeAspect="1"/>
          </p:cNvPicPr>
          <p:nvPr/>
        </p:nvPicPr>
        <p:blipFill>
          <a:blip r:embed="rId4"/>
          <a:stretch>
            <a:fillRect/>
          </a:stretch>
        </p:blipFill>
        <p:spPr>
          <a:xfrm>
            <a:off x="1270" y="0"/>
            <a:ext cx="12189460" cy="6858000"/>
          </a:xfrm>
          <a:prstGeom prst="rect">
            <a:avLst/>
          </a:prstGeom>
        </p:spPr>
      </p:pic>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6586616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06500" y="2862580"/>
            <a:ext cx="10113645" cy="866140"/>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mn-cs"/>
              </a:rPr>
              <a:t>东⽅的指向，就是福⽓的指向</a:t>
            </a:r>
          </a:p>
        </p:txBody>
      </p:sp>
      <p:sp>
        <p:nvSpPr>
          <p:cNvPr id="3" name="文本框 2"/>
          <p:cNvSpPr txBox="1"/>
          <p:nvPr/>
        </p:nvSpPr>
        <p:spPr>
          <a:xfrm>
            <a:off x="12715875" y="3296285"/>
            <a:ext cx="3507740" cy="64516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东⽅的指向，就是福⽓的指向。</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Arial"/>
                <a:ea typeface="微软雅黑"/>
                <a:cs typeface="+mn-cs"/>
              </a:rPr>
              <a:t>城市品牌的⼝号，呼之欲出：</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4992704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2540" y="1490345"/>
            <a:ext cx="12252325" cy="4759325"/>
          </a:xfrm>
        </p:spPr>
        <p:txBody>
          <a:bodyPr/>
          <a:lstStyle/>
          <a:p>
            <a:endParaRPr lang="zh-CN" altLang="en-US"/>
          </a:p>
        </p:txBody>
      </p:sp>
      <p:sp>
        <p:nvSpPr>
          <p:cNvPr id="5" name="矩形 4"/>
          <p:cNvSpPr/>
          <p:nvPr/>
        </p:nvSpPr>
        <p:spPr>
          <a:xfrm>
            <a:off x="-67310" y="-40640"/>
            <a:ext cx="12632055" cy="7159625"/>
          </a:xfrm>
          <a:prstGeom prst="rect">
            <a:avLst/>
          </a:prstGeom>
          <a:solidFill>
            <a:srgbClr val="CF1D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矩形 6"/>
          <p:cNvSpPr/>
          <p:nvPr/>
        </p:nvSpPr>
        <p:spPr>
          <a:xfrm>
            <a:off x="-60325" y="2056130"/>
            <a:ext cx="12729210" cy="2553335"/>
          </a:xfrm>
          <a:prstGeom prst="rect">
            <a:avLst/>
          </a:prstGeom>
          <a:noFill/>
          <a:ln>
            <a:no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抚远游，开好头</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来抚远东游，找福气源头</a:t>
            </a:r>
          </a:p>
        </p:txBody>
      </p:sp>
      <p:sp>
        <p:nvSpPr>
          <p:cNvPr id="8" name="文本框 7"/>
          <p:cNvSpPr txBox="1"/>
          <p:nvPr/>
        </p:nvSpPr>
        <p:spPr>
          <a:xfrm>
            <a:off x="12937490" y="4345305"/>
            <a:ext cx="4064000" cy="17532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如果你想找到福⽓的源头，你就必须要来抚远。这就是我们给消费者⾮来不可的理由。</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将城市品牌的价值浓缩成⼀句话去打动消费者，既要引发关注，还要刺激⼈去⾏动。</a:t>
            </a:r>
          </a:p>
        </p:txBody>
      </p:sp>
      <p:pic>
        <p:nvPicPr>
          <p:cNvPr id="4" name="图片 3" descr="未标题-6_画板 1"/>
          <p:cNvPicPr>
            <a:picLocks noChangeAspect="1"/>
          </p:cNvPicPr>
          <p:nvPr>
            <p:custDataLst>
              <p:tags r:id="rId2"/>
            </p:custDataLst>
          </p:nvPr>
        </p:nvPicPr>
        <p:blipFill>
          <a:blip r:embed="rId5"/>
          <a:srcRect b="10787"/>
          <a:stretch>
            <a:fillRect/>
          </a:stretch>
        </p:blipFill>
        <p:spPr>
          <a:xfrm>
            <a:off x="0" y="0"/>
            <a:ext cx="12201525" cy="6123305"/>
          </a:xfrm>
          <a:prstGeom prst="rect">
            <a:avLst/>
          </a:prstGeom>
        </p:spPr>
      </p:pic>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4192189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custDataLst>
              <p:tags r:id="rId2"/>
            </p:custDataLst>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3" name="文本框 12"/>
          <p:cNvSpPr txBox="1"/>
          <p:nvPr>
            <p:custDataLst>
              <p:tags r:id="rId3"/>
            </p:custDataLst>
          </p:nvPr>
        </p:nvSpPr>
        <p:spPr>
          <a:xfrm>
            <a:off x="0" y="3293110"/>
            <a:ext cx="12192000" cy="107315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8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来抚远东游，找福气源头</a:t>
            </a:r>
          </a:p>
        </p:txBody>
      </p:sp>
      <p:sp>
        <p:nvSpPr>
          <p:cNvPr id="8" name="矩形 7"/>
          <p:cNvSpPr/>
          <p:nvPr/>
        </p:nvSpPr>
        <p:spPr>
          <a:xfrm>
            <a:off x="9976485" y="3340735"/>
            <a:ext cx="876300" cy="1014730"/>
          </a:xfrm>
          <a:prstGeom prst="rect">
            <a:avLst/>
          </a:prstGeom>
          <a:noFill/>
          <a:ln w="19050" cmpd="sng">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9" name="直接连接符 8"/>
          <p:cNvCxnSpPr/>
          <p:nvPr/>
        </p:nvCxnSpPr>
        <p:spPr>
          <a:xfrm>
            <a:off x="1343025" y="4430395"/>
            <a:ext cx="2611120" cy="0"/>
          </a:xfrm>
          <a:prstGeom prst="line">
            <a:avLst/>
          </a:prstGeom>
          <a:ln w="38100">
            <a:solidFill>
              <a:schemeClr val="accent3"/>
            </a:solidFill>
          </a:ln>
        </p:spPr>
        <p:style>
          <a:lnRef idx="2">
            <a:schemeClr val="accent1"/>
          </a:lnRef>
          <a:fillRef idx="0">
            <a:srgbClr val="FFFFFF"/>
          </a:fillRef>
          <a:effectRef idx="0">
            <a:srgbClr val="FFFFFF"/>
          </a:effectRef>
          <a:fontRef idx="minor">
            <a:schemeClr val="tx1"/>
          </a:fontRef>
        </p:style>
      </p:cxnSp>
      <p:cxnSp>
        <p:nvCxnSpPr>
          <p:cNvPr id="11" name="直接连接符 10"/>
          <p:cNvCxnSpPr/>
          <p:nvPr/>
        </p:nvCxnSpPr>
        <p:spPr>
          <a:xfrm>
            <a:off x="7536180" y="4430395"/>
            <a:ext cx="3354070" cy="0"/>
          </a:xfrm>
          <a:prstGeom prst="line">
            <a:avLst/>
          </a:prstGeom>
          <a:ln w="38100">
            <a:solidFill>
              <a:schemeClr val="accent3"/>
            </a:solidFill>
          </a:ln>
        </p:spPr>
        <p:style>
          <a:lnRef idx="2">
            <a:schemeClr val="accent1"/>
          </a:lnRef>
          <a:fillRef idx="0">
            <a:srgbClr val="FFFFFF"/>
          </a:fillRef>
          <a:effectRef idx="0">
            <a:srgbClr val="FFFFFF"/>
          </a:effectRef>
          <a:fontRef idx="minor">
            <a:schemeClr val="tx1"/>
          </a:fontRef>
        </p:style>
      </p:cxnSp>
      <p:sp>
        <p:nvSpPr>
          <p:cNvPr id="12" name="矩形 11"/>
          <p:cNvSpPr/>
          <p:nvPr/>
        </p:nvSpPr>
        <p:spPr>
          <a:xfrm>
            <a:off x="4792345" y="3340735"/>
            <a:ext cx="903605" cy="1014730"/>
          </a:xfrm>
          <a:prstGeom prst="rect">
            <a:avLst/>
          </a:prstGeom>
          <a:noFill/>
          <a:ln w="19050" cmpd="sng">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15" name="直接连接符 14"/>
          <p:cNvCxnSpPr/>
          <p:nvPr/>
        </p:nvCxnSpPr>
        <p:spPr>
          <a:xfrm>
            <a:off x="5219700" y="2668270"/>
            <a:ext cx="5210175" cy="0"/>
          </a:xfrm>
          <a:prstGeom prst="line">
            <a:avLst/>
          </a:prstGeom>
          <a:ln w="28575">
            <a:solidFill>
              <a:schemeClr val="bg1"/>
            </a:solidFill>
            <a:prstDash val="dash"/>
          </a:ln>
        </p:spPr>
        <p:style>
          <a:lnRef idx="2">
            <a:schemeClr val="accent1"/>
          </a:lnRef>
          <a:fillRef idx="0">
            <a:srgbClr val="FFFFFF"/>
          </a:fillRef>
          <a:effectRef idx="0">
            <a:srgbClr val="FFFFFF"/>
          </a:effectRef>
          <a:fontRef idx="minor">
            <a:schemeClr val="tx1"/>
          </a:fontRef>
        </p:style>
      </p:cxnSp>
      <p:cxnSp>
        <p:nvCxnSpPr>
          <p:cNvPr id="16" name="直接连接符 15"/>
          <p:cNvCxnSpPr/>
          <p:nvPr/>
        </p:nvCxnSpPr>
        <p:spPr>
          <a:xfrm flipV="1">
            <a:off x="10412095" y="2668270"/>
            <a:ext cx="0" cy="672465"/>
          </a:xfrm>
          <a:prstGeom prst="line">
            <a:avLst/>
          </a:prstGeom>
          <a:ln w="28575">
            <a:solidFill>
              <a:schemeClr val="bg1"/>
            </a:solidFill>
            <a:prstDash val="dash"/>
          </a:ln>
        </p:spPr>
        <p:style>
          <a:lnRef idx="2">
            <a:schemeClr val="accent1"/>
          </a:lnRef>
          <a:fillRef idx="0">
            <a:srgbClr val="FFFFFF"/>
          </a:fillRef>
          <a:effectRef idx="0">
            <a:srgbClr val="FFFFFF"/>
          </a:effectRef>
          <a:fontRef idx="minor">
            <a:schemeClr val="tx1"/>
          </a:fontRef>
        </p:style>
      </p:cxnSp>
      <p:cxnSp>
        <p:nvCxnSpPr>
          <p:cNvPr id="17" name="直接连接符 16"/>
          <p:cNvCxnSpPr/>
          <p:nvPr/>
        </p:nvCxnSpPr>
        <p:spPr>
          <a:xfrm flipV="1">
            <a:off x="7923530" y="2106295"/>
            <a:ext cx="1270" cy="561975"/>
          </a:xfrm>
          <a:prstGeom prst="line">
            <a:avLst/>
          </a:prstGeom>
          <a:ln w="28575">
            <a:solidFill>
              <a:schemeClr val="bg1"/>
            </a:solidFill>
            <a:prstDash val="dash"/>
          </a:ln>
        </p:spPr>
        <p:style>
          <a:lnRef idx="2">
            <a:schemeClr val="accent1"/>
          </a:lnRef>
          <a:fillRef idx="0">
            <a:srgbClr val="FFFFFF"/>
          </a:fillRef>
          <a:effectRef idx="0">
            <a:srgbClr val="FFFFFF"/>
          </a:effectRef>
          <a:fontRef idx="minor">
            <a:schemeClr val="tx1"/>
          </a:fontRef>
        </p:style>
      </p:cxnSp>
      <p:sp>
        <p:nvSpPr>
          <p:cNvPr id="18" name="文本框 17"/>
          <p:cNvSpPr txBox="1"/>
          <p:nvPr>
            <p:custDataLst>
              <p:tags r:id="rId4"/>
            </p:custDataLst>
          </p:nvPr>
        </p:nvSpPr>
        <p:spPr>
          <a:xfrm>
            <a:off x="5067300" y="1307465"/>
            <a:ext cx="5485765"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传播信号的能量大小: 书面语 &lt; 口语 &lt; 顺口溜</a:t>
            </a:r>
            <a:endParaRPr kumimoji="0" lang="zh-CN" altLang="en-US" sz="2000" b="0" i="0" u="none" strike="noStrike" kern="1200" cap="none" spc="0" normalizeH="0" baseline="0" noProof="0">
              <a:ln>
                <a:noFill/>
              </a:ln>
              <a:solidFill>
                <a:prstClr val="white"/>
              </a:solidFill>
              <a:effectLst/>
              <a:uLnTx/>
              <a:uFillTx/>
              <a:latin typeface="思源黑体 CN Regular" panose="020B0500000000000000" charset="-122"/>
              <a:ea typeface="思源黑体 CN Regular" panose="020B0500000000000000" charset="-122"/>
              <a:cs typeface="思源黑体 CN Regular" panose="020B05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white"/>
                </a:solidFill>
                <a:effectLst/>
                <a:uLnTx/>
                <a:uFillTx/>
                <a:latin typeface="思源黑体 CN Regular" panose="020B0500000000000000" charset="-122"/>
                <a:ea typeface="思源黑体 CN Regular" panose="020B0500000000000000" charset="-122"/>
                <a:cs typeface="思源黑体 CN Regular" panose="020B0500000000000000" charset="-122"/>
              </a:rPr>
              <a:t>押韵的顺口溜，让人朗朗上口，更好传播</a:t>
            </a:r>
          </a:p>
        </p:txBody>
      </p:sp>
      <p:cxnSp>
        <p:nvCxnSpPr>
          <p:cNvPr id="20" name="直接连接符 19"/>
          <p:cNvCxnSpPr/>
          <p:nvPr/>
        </p:nvCxnSpPr>
        <p:spPr>
          <a:xfrm flipV="1">
            <a:off x="5232400" y="2668270"/>
            <a:ext cx="0" cy="672465"/>
          </a:xfrm>
          <a:prstGeom prst="line">
            <a:avLst/>
          </a:prstGeom>
          <a:ln w="19050">
            <a:solidFill>
              <a:schemeClr val="bg1"/>
            </a:solidFill>
            <a:prstDash val="dash"/>
          </a:ln>
        </p:spPr>
        <p:style>
          <a:lnRef idx="2">
            <a:schemeClr val="accent1"/>
          </a:lnRef>
          <a:fillRef idx="0">
            <a:srgbClr val="FFFFFF"/>
          </a:fillRef>
          <a:effectRef idx="0">
            <a:srgbClr val="FFFFFF"/>
          </a:effectRef>
          <a:fontRef idx="minor">
            <a:schemeClr val="tx1"/>
          </a:fontRef>
        </p:style>
      </p:cxnSp>
      <p:cxnSp>
        <p:nvCxnSpPr>
          <p:cNvPr id="21" name="直接连接符 20"/>
          <p:cNvCxnSpPr/>
          <p:nvPr/>
        </p:nvCxnSpPr>
        <p:spPr>
          <a:xfrm flipV="1">
            <a:off x="2999740" y="2668270"/>
            <a:ext cx="0" cy="672465"/>
          </a:xfrm>
          <a:prstGeom prst="line">
            <a:avLst/>
          </a:prstGeom>
          <a:ln w="28575">
            <a:solidFill>
              <a:schemeClr val="bg1"/>
            </a:solidFill>
            <a:prstDash val="dash"/>
          </a:ln>
        </p:spPr>
        <p:style>
          <a:lnRef idx="2">
            <a:schemeClr val="accent1"/>
          </a:lnRef>
          <a:fillRef idx="0">
            <a:srgbClr val="FFFFFF"/>
          </a:fillRef>
          <a:effectRef idx="0">
            <a:srgbClr val="FFFFFF"/>
          </a:effectRef>
          <a:fontRef idx="minor">
            <a:schemeClr val="tx1"/>
          </a:fontRef>
        </p:style>
      </p:cxnSp>
      <p:sp>
        <p:nvSpPr>
          <p:cNvPr id="22" name="文本框 21"/>
          <p:cNvSpPr txBox="1"/>
          <p:nvPr>
            <p:custDataLst>
              <p:tags r:id="rId5"/>
            </p:custDataLst>
          </p:nvPr>
        </p:nvSpPr>
        <p:spPr>
          <a:xfrm>
            <a:off x="140970" y="2160905"/>
            <a:ext cx="5717540" cy="3987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rPr>
              <a:t>广告语里要尽量包含品牌名</a:t>
            </a:r>
          </a:p>
        </p:txBody>
      </p:sp>
      <p:sp>
        <p:nvSpPr>
          <p:cNvPr id="23" name="文本框 22"/>
          <p:cNvSpPr txBox="1"/>
          <p:nvPr>
            <p:custDataLst>
              <p:tags r:id="rId6"/>
            </p:custDataLst>
          </p:nvPr>
        </p:nvSpPr>
        <p:spPr>
          <a:xfrm>
            <a:off x="712470" y="4921250"/>
            <a:ext cx="5873115"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①第一遍读，会引发好奇，来抚远做什么?</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②第二遍读，就会变成释放信号，下达指令。</a:t>
            </a:r>
          </a:p>
        </p:txBody>
      </p:sp>
      <p:sp>
        <p:nvSpPr>
          <p:cNvPr id="24" name="文本框 23"/>
          <p:cNvSpPr txBox="1"/>
          <p:nvPr>
            <p:custDataLst>
              <p:tags r:id="rId7"/>
            </p:custDataLst>
          </p:nvPr>
        </p:nvSpPr>
        <p:spPr>
          <a:xfrm>
            <a:off x="7237730" y="4921250"/>
            <a:ext cx="4031615" cy="706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既是非来不可的理由，它也是一个戏剧点: 福气原来还有源头可循?</a:t>
            </a:r>
          </a:p>
        </p:txBody>
      </p:sp>
      <p:sp>
        <p:nvSpPr>
          <p:cNvPr id="2" name="矩形 1"/>
          <p:cNvSpPr/>
          <p:nvPr/>
        </p:nvSpPr>
        <p:spPr>
          <a:xfrm>
            <a:off x="2205355" y="3340735"/>
            <a:ext cx="1734820" cy="1014730"/>
          </a:xfrm>
          <a:prstGeom prst="rect">
            <a:avLst/>
          </a:prstGeom>
          <a:noFill/>
          <a:ln w="28575" cmpd="sng">
            <a:solidFill>
              <a:schemeClr val="bg1"/>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3" name="图片 2" descr="未标题-6_画板 1"/>
          <p:cNvPicPr>
            <a:picLocks noChangeAspect="1"/>
          </p:cNvPicPr>
          <p:nvPr>
            <p:custDataLst>
              <p:tags r:id="rId8"/>
            </p:custDataLst>
          </p:nvPr>
        </p:nvPicPr>
        <p:blipFill>
          <a:blip r:embed="rId12"/>
          <a:srcRect b="10630"/>
          <a:stretch>
            <a:fillRect/>
          </a:stretch>
        </p:blipFill>
        <p:spPr>
          <a:xfrm>
            <a:off x="0" y="0"/>
            <a:ext cx="12201525" cy="6134100"/>
          </a:xfrm>
          <a:prstGeom prst="rect">
            <a:avLst/>
          </a:prstGeom>
        </p:spPr>
      </p:pic>
      <p:sp>
        <p:nvSpPr>
          <p:cNvPr id="6" name="Rectangle 6"/>
          <p:cNvSpPr/>
          <p:nvPr>
            <p:custDataLst>
              <p:tags r:id="rId9"/>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3384976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04900" y="2368550"/>
            <a:ext cx="10063480" cy="20300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思源黑体 CN Bold" panose="020B0800000000000000" charset="-122"/>
                <a:sym typeface="+mn-ea"/>
              </a:rPr>
              <a:t>在整个城市进⾏大力宣传</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Bold" panose="020B0800000000000000"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当地居⺠也会因此感到⾃豪</a:t>
            </a:r>
            <a:r>
              <a:rPr kumimoji="0" lang="en-US" altLang="zh-CN" sz="32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他们会被激活，⾃动成为城市品牌的传播者</a:t>
            </a: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4152747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descr="13"/>
          <p:cNvPicPr>
            <a:picLocks noChangeAspect="1"/>
          </p:cNvPicPr>
          <p:nvPr/>
        </p:nvPicPr>
        <p:blipFill>
          <a:blip r:embed="rId4"/>
          <a:stretch>
            <a:fillRect/>
          </a:stretch>
        </p:blipFill>
        <p:spPr>
          <a:xfrm>
            <a:off x="0" y="0"/>
            <a:ext cx="12192000" cy="6858000"/>
          </a:xfrm>
          <a:prstGeom prst="rect">
            <a:avLst/>
          </a:prstGeom>
        </p:spPr>
      </p:pic>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6303991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1"/>
          <p:cNvPicPr>
            <a:picLocks noChangeAspect="1"/>
          </p:cNvPicPr>
          <p:nvPr/>
        </p:nvPicPr>
        <p:blipFill>
          <a:blip r:embed="rId4"/>
          <a:stretch>
            <a:fillRect/>
          </a:stretch>
        </p:blipFill>
        <p:spPr>
          <a:xfrm>
            <a:off x="0" y="0"/>
            <a:ext cx="6123940" cy="3445510"/>
          </a:xfrm>
          <a:prstGeom prst="rect">
            <a:avLst/>
          </a:prstGeom>
        </p:spPr>
      </p:pic>
      <p:pic>
        <p:nvPicPr>
          <p:cNvPr id="7" name="图片 6" descr="2"/>
          <p:cNvPicPr>
            <a:picLocks noChangeAspect="1"/>
          </p:cNvPicPr>
          <p:nvPr/>
        </p:nvPicPr>
        <p:blipFill>
          <a:blip r:embed="rId5"/>
          <a:stretch>
            <a:fillRect/>
          </a:stretch>
        </p:blipFill>
        <p:spPr>
          <a:xfrm>
            <a:off x="6075045" y="5080"/>
            <a:ext cx="6116955" cy="3440430"/>
          </a:xfrm>
          <a:prstGeom prst="rect">
            <a:avLst/>
          </a:prstGeom>
        </p:spPr>
      </p:pic>
      <p:pic>
        <p:nvPicPr>
          <p:cNvPr id="8" name="图片 7" descr="17"/>
          <p:cNvPicPr>
            <a:picLocks noChangeAspect="1"/>
          </p:cNvPicPr>
          <p:nvPr/>
        </p:nvPicPr>
        <p:blipFill>
          <a:blip r:embed="rId6"/>
          <a:stretch>
            <a:fillRect/>
          </a:stretch>
        </p:blipFill>
        <p:spPr>
          <a:xfrm>
            <a:off x="0" y="3445510"/>
            <a:ext cx="6064885" cy="3411855"/>
          </a:xfrm>
          <a:prstGeom prst="rect">
            <a:avLst/>
          </a:prstGeom>
        </p:spPr>
      </p:pic>
      <p:pic>
        <p:nvPicPr>
          <p:cNvPr id="9" name="图片 8" descr="18"/>
          <p:cNvPicPr>
            <a:picLocks noChangeAspect="1"/>
          </p:cNvPicPr>
          <p:nvPr/>
        </p:nvPicPr>
        <p:blipFill>
          <a:blip r:embed="rId7"/>
          <a:stretch>
            <a:fillRect/>
          </a:stretch>
        </p:blipFill>
        <p:spPr>
          <a:xfrm>
            <a:off x="6064885" y="3445510"/>
            <a:ext cx="6115050" cy="3439795"/>
          </a:xfrm>
          <a:prstGeom prst="rect">
            <a:avLst/>
          </a:prstGeom>
        </p:spPr>
      </p:pic>
      <p:sp>
        <p:nvSpPr>
          <p:cNvPr id="2"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8903018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custDataLst>
              <p:tags r:id="rId2"/>
            </p:custDataLst>
          </p:nvPr>
        </p:nvSpPr>
        <p:spPr>
          <a:xfrm>
            <a:off x="6985" y="2190750"/>
            <a:ext cx="12185650" cy="244348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 name="文本框 1"/>
          <p:cNvSpPr txBox="1"/>
          <p:nvPr/>
        </p:nvSpPr>
        <p:spPr>
          <a:xfrm>
            <a:off x="1912620" y="2757170"/>
            <a:ext cx="8475345" cy="11988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城市品牌的象征符号</a:t>
            </a:r>
          </a:p>
        </p:txBody>
      </p:sp>
      <p:sp>
        <p:nvSpPr>
          <p:cNvPr id="3" name="文本框 2"/>
          <p:cNvSpPr txBox="1"/>
          <p:nvPr/>
        </p:nvSpPr>
        <p:spPr>
          <a:xfrm>
            <a:off x="12348845" y="2950845"/>
            <a:ext cx="406400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城市的品牌⼝号有了，下⼀步就是设计城市品牌的象征符号了。</a:t>
            </a:r>
          </a:p>
        </p:txBody>
      </p:sp>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3875481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2"/>
            </p:custDataLst>
          </p:nvPr>
        </p:nvSpPr>
        <p:spPr>
          <a:xfrm>
            <a:off x="13335" y="2666365"/>
            <a:ext cx="12190730" cy="158496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Bold" panose="020B0800000000000000" charset="-122"/>
              </a:rPr>
              <a:t>好的设计，需要</a:t>
            </a:r>
            <a:r>
              <a:rPr kumimoji="0" lang="zh-CN" altLang="en-US" sz="6600" b="0" i="0" u="none" strike="noStrike" kern="1200" cap="none" spc="0" normalizeH="0" baseline="0" noProof="0">
                <a:ln>
                  <a:noFill/>
                </a:ln>
                <a:solidFill>
                  <a:srgbClr val="CF1D1B"/>
                </a:solidFill>
                <a:effectLst/>
                <a:uLnTx/>
                <a:uFillTx/>
                <a:latin typeface="思源黑体 CN Heavy" panose="020B0A00000000000000" charset="-122"/>
                <a:ea typeface="思源黑体 CN Heavy" panose="020B0A00000000000000" charset="-122"/>
                <a:cs typeface="思源黑体 CN Bold" panose="020B0800000000000000" charset="-122"/>
              </a:rPr>
              <a:t>形象化</a:t>
            </a:r>
          </a:p>
        </p:txBody>
      </p:sp>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6987746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2"/>
            </p:custDataLst>
          </p:nvPr>
        </p:nvSpPr>
        <p:spPr>
          <a:xfrm>
            <a:off x="-62865" y="2463165"/>
            <a:ext cx="12190730" cy="158496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不是设计</a:t>
            </a:r>
            <a:r>
              <a:rPr kumimoji="0" lang="en-US" altLang="zh-CN"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a:t>
            </a: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图形标志</a:t>
            </a:r>
            <a:r>
              <a:rPr kumimoji="0" lang="en-US" altLang="zh-CN"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a:t>
            </a:r>
            <a:endPar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而是要设计</a:t>
            </a:r>
            <a:r>
              <a:rPr kumimoji="0" lang="en-US" altLang="zh-CN"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a:t>
            </a:r>
            <a:r>
              <a:rPr kumimoji="0" lang="zh-CN" altLang="en-US" sz="48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rPr>
              <a:t>城市标字</a:t>
            </a:r>
            <a:r>
              <a:rPr kumimoji="0" lang="en-US" altLang="zh-CN"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rPr>
              <a:t>”</a:t>
            </a:r>
          </a:p>
        </p:txBody>
      </p:sp>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1841146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275185" y="2299335"/>
            <a:ext cx="2469515" cy="922020"/>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城市标字，是哪个字？</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是“東”。</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 name="文本框 2"/>
          <p:cNvSpPr txBox="1"/>
          <p:nvPr>
            <p:custDataLst>
              <p:tags r:id="rId2"/>
            </p:custDataLst>
          </p:nvPr>
        </p:nvSpPr>
        <p:spPr>
          <a:xfrm>
            <a:off x="2501900" y="4817110"/>
            <a:ext cx="7321550" cy="95313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赋予更多的城市⽂化，</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black"/>
                </a:solidFill>
                <a:effectLst/>
                <a:uLnTx/>
                <a:uFillTx/>
                <a:latin typeface="思源黑体 CN Medium" panose="020B0600000000000000" charset="-122"/>
                <a:ea typeface="思源黑体 CN Medium" panose="020B0600000000000000" charset="-122"/>
                <a:cs typeface="思源黑体 CN Medium" panose="020B0600000000000000" charset="-122"/>
                <a:sym typeface="+mn-ea"/>
              </a:rPr>
              <a:t>让“東”字成为城市的象征。</a:t>
            </a:r>
          </a:p>
        </p:txBody>
      </p:sp>
      <p:sp>
        <p:nvSpPr>
          <p:cNvPr id="5" name="文本框 4"/>
          <p:cNvSpPr txBox="1"/>
          <p:nvPr>
            <p:custDataLst>
              <p:tags r:id="rId3"/>
            </p:custDataLst>
          </p:nvPr>
        </p:nvSpPr>
        <p:spPr>
          <a:xfrm>
            <a:off x="3270885" y="1524635"/>
            <a:ext cx="5581015" cy="315341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99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rPr>
              <a:t>“東”</a:t>
            </a:r>
          </a:p>
        </p:txBody>
      </p:sp>
      <p:sp>
        <p:nvSpPr>
          <p:cNvPr id="6" name="Rectangle 6"/>
          <p:cNvSpPr/>
          <p:nvPr>
            <p:custDataLst>
              <p:tags r:id="rId4"/>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5715668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未标题-6_画板 1 副本"/>
          <p:cNvPicPr>
            <a:picLocks noChangeAspect="1"/>
          </p:cNvPicPr>
          <p:nvPr>
            <p:custDataLst>
              <p:tags r:id="rId2"/>
            </p:custDataLst>
          </p:nvPr>
        </p:nvPicPr>
        <p:blipFill>
          <a:blip r:embed="rId21"/>
          <a:srcRect b="7955"/>
          <a:stretch>
            <a:fillRect/>
          </a:stretch>
        </p:blipFill>
        <p:spPr>
          <a:xfrm>
            <a:off x="635" y="1270"/>
            <a:ext cx="12192000" cy="6311265"/>
          </a:xfrm>
          <a:prstGeom prst="rect">
            <a:avLst/>
          </a:prstGeom>
        </p:spPr>
      </p:pic>
      <p:pic>
        <p:nvPicPr>
          <p:cNvPr id="6" name="图片 5" descr="脚本、】-12"/>
          <p:cNvPicPr>
            <a:picLocks noChangeAspect="1"/>
          </p:cNvPicPr>
          <p:nvPr/>
        </p:nvPicPr>
        <p:blipFill>
          <a:blip r:embed="rId22"/>
          <a:srcRect t="42417" b="17176"/>
          <a:stretch>
            <a:fillRect/>
          </a:stretch>
        </p:blipFill>
        <p:spPr>
          <a:xfrm>
            <a:off x="0" y="2586990"/>
            <a:ext cx="12192000" cy="2771140"/>
          </a:xfrm>
          <a:prstGeom prst="rect">
            <a:avLst/>
          </a:prstGeom>
        </p:spPr>
      </p:pic>
      <p:sp>
        <p:nvSpPr>
          <p:cNvPr id="13" name="文本框 12"/>
          <p:cNvSpPr txBox="1"/>
          <p:nvPr>
            <p:custDataLst>
              <p:tags r:id="rId3"/>
            </p:custDataLst>
          </p:nvPr>
        </p:nvSpPr>
        <p:spPr>
          <a:xfrm>
            <a:off x="635" y="1051560"/>
            <a:ext cx="12190730" cy="112141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0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rPr>
              <a:t>能代言抚远的</a:t>
            </a:r>
            <a:r>
              <a:rPr kumimoji="0" lang="en-US" altLang="zh-CN" sz="70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rPr>
              <a:t>LOGO</a:t>
            </a:r>
          </a:p>
        </p:txBody>
      </p:sp>
      <p:sp>
        <p:nvSpPr>
          <p:cNvPr id="22" name="文本框 21"/>
          <p:cNvSpPr txBox="1"/>
          <p:nvPr>
            <p:custDataLst>
              <p:tags r:id="rId4"/>
            </p:custDataLst>
          </p:nvPr>
        </p:nvSpPr>
        <p:spPr>
          <a:xfrm>
            <a:off x="635" y="4899025"/>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日出之城</a:t>
            </a:r>
          </a:p>
        </p:txBody>
      </p:sp>
      <p:sp>
        <p:nvSpPr>
          <p:cNvPr id="8" name="文本框 7"/>
          <p:cNvSpPr txBox="1"/>
          <p:nvPr>
            <p:custDataLst>
              <p:tags r:id="rId5"/>
            </p:custDataLst>
          </p:nvPr>
        </p:nvSpPr>
        <p:spPr>
          <a:xfrm>
            <a:off x="1805305" y="4899025"/>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华夏东极</a:t>
            </a:r>
          </a:p>
        </p:txBody>
      </p:sp>
      <p:sp>
        <p:nvSpPr>
          <p:cNvPr id="9" name="文本框 8"/>
          <p:cNvSpPr txBox="1"/>
          <p:nvPr>
            <p:custDataLst>
              <p:tags r:id="rId6"/>
            </p:custDataLst>
          </p:nvPr>
        </p:nvSpPr>
        <p:spPr>
          <a:xfrm>
            <a:off x="3510280" y="4899025"/>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淡水鱼之都</a:t>
            </a:r>
          </a:p>
        </p:txBody>
      </p:sp>
      <p:sp>
        <p:nvSpPr>
          <p:cNvPr id="11" name="文本框 10"/>
          <p:cNvSpPr txBox="1"/>
          <p:nvPr>
            <p:custDataLst>
              <p:tags r:id="rId7"/>
            </p:custDataLst>
          </p:nvPr>
        </p:nvSpPr>
        <p:spPr>
          <a:xfrm>
            <a:off x="5272405" y="4899025"/>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万亩良田</a:t>
            </a:r>
          </a:p>
        </p:txBody>
      </p:sp>
      <p:sp>
        <p:nvSpPr>
          <p:cNvPr id="12" name="文本框 11"/>
          <p:cNvSpPr txBox="1"/>
          <p:nvPr>
            <p:custDataLst>
              <p:tags r:id="rId8"/>
            </p:custDataLst>
          </p:nvPr>
        </p:nvSpPr>
        <p:spPr>
          <a:xfrm>
            <a:off x="7018020" y="4899025"/>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三江水</a:t>
            </a:r>
          </a:p>
        </p:txBody>
      </p:sp>
      <p:sp>
        <p:nvSpPr>
          <p:cNvPr id="14" name="文本框 13"/>
          <p:cNvSpPr txBox="1"/>
          <p:nvPr>
            <p:custDataLst>
              <p:tags r:id="rId9"/>
            </p:custDataLst>
          </p:nvPr>
        </p:nvSpPr>
        <p:spPr>
          <a:xfrm>
            <a:off x="8734425" y="4899025"/>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俄式风情</a:t>
            </a:r>
          </a:p>
        </p:txBody>
      </p:sp>
      <p:sp>
        <p:nvSpPr>
          <p:cNvPr id="15" name="文本框 14"/>
          <p:cNvSpPr txBox="1"/>
          <p:nvPr>
            <p:custDataLst>
              <p:tags r:id="rId10"/>
            </p:custDataLst>
          </p:nvPr>
        </p:nvSpPr>
        <p:spPr>
          <a:xfrm>
            <a:off x="10525760" y="4899025"/>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2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sym typeface="+mn-ea"/>
              </a:rPr>
              <a:t>赫哲风情</a:t>
            </a:r>
          </a:p>
        </p:txBody>
      </p:sp>
      <p:sp>
        <p:nvSpPr>
          <p:cNvPr id="16" name="文本框 15"/>
          <p:cNvSpPr txBox="1"/>
          <p:nvPr>
            <p:custDataLst>
              <p:tags r:id="rId11"/>
            </p:custDataLst>
          </p:nvPr>
        </p:nvSpPr>
        <p:spPr>
          <a:xfrm>
            <a:off x="635" y="5283200"/>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东方第一日出之城</a:t>
            </a:r>
          </a:p>
        </p:txBody>
      </p:sp>
      <p:sp>
        <p:nvSpPr>
          <p:cNvPr id="17" name="文本框 16"/>
          <p:cNvSpPr txBox="1"/>
          <p:nvPr>
            <p:custDataLst>
              <p:tags r:id="rId12"/>
            </p:custDataLst>
          </p:nvPr>
        </p:nvSpPr>
        <p:spPr>
          <a:xfrm>
            <a:off x="1805305" y="5283200"/>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东极抚远启福地</a:t>
            </a:r>
          </a:p>
        </p:txBody>
      </p:sp>
      <p:sp>
        <p:nvSpPr>
          <p:cNvPr id="18" name="文本框 17"/>
          <p:cNvSpPr txBox="1"/>
          <p:nvPr>
            <p:custDataLst>
              <p:tags r:id="rId13"/>
            </p:custDataLst>
          </p:nvPr>
        </p:nvSpPr>
        <p:spPr>
          <a:xfrm>
            <a:off x="3510280" y="5283200"/>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三花五罗十八子</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 福源有余(鱼)</a:t>
            </a:r>
          </a:p>
        </p:txBody>
      </p:sp>
      <p:sp>
        <p:nvSpPr>
          <p:cNvPr id="19" name="文本框 18"/>
          <p:cNvSpPr txBox="1"/>
          <p:nvPr>
            <p:custDataLst>
              <p:tags r:id="rId14"/>
            </p:custDataLst>
          </p:nvPr>
        </p:nvSpPr>
        <p:spPr>
          <a:xfrm>
            <a:off x="5272405" y="5283200"/>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万亩大地号</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 天下粮仓</a:t>
            </a:r>
          </a:p>
        </p:txBody>
      </p:sp>
      <p:sp>
        <p:nvSpPr>
          <p:cNvPr id="20" name="文本框 19"/>
          <p:cNvSpPr txBox="1"/>
          <p:nvPr>
            <p:custDataLst>
              <p:tags r:id="rId15"/>
            </p:custDataLst>
          </p:nvPr>
        </p:nvSpPr>
        <p:spPr>
          <a:xfrm>
            <a:off x="7018020" y="5283200"/>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黑龙江&amp;乌苏里江</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&amp;</a:t>
            </a:r>
            <a:r>
              <a:rPr kumimoji="0" lang="zh-CN" altLang="en-US"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松花江</a:t>
            </a:r>
          </a:p>
        </p:txBody>
      </p:sp>
      <p:sp>
        <p:nvSpPr>
          <p:cNvPr id="21" name="文本框 20"/>
          <p:cNvSpPr txBox="1"/>
          <p:nvPr>
            <p:custDataLst>
              <p:tags r:id="rId16"/>
            </p:custDataLst>
          </p:nvPr>
        </p:nvSpPr>
        <p:spPr>
          <a:xfrm>
            <a:off x="8734425" y="5283200"/>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rPr>
              <a:t>东边最边境 &amp;中俄两国情</a:t>
            </a:r>
          </a:p>
        </p:txBody>
      </p:sp>
      <p:sp>
        <p:nvSpPr>
          <p:cNvPr id="23" name="文本框 22"/>
          <p:cNvSpPr txBox="1"/>
          <p:nvPr>
            <p:custDataLst>
              <p:tags r:id="rId17"/>
            </p:custDataLst>
          </p:nvPr>
        </p:nvSpPr>
        <p:spPr>
          <a:xfrm>
            <a:off x="10525760" y="5283200"/>
            <a:ext cx="1691005" cy="459105"/>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a:ln>
                  <a:noFill/>
                </a:ln>
                <a:solidFill>
                  <a:prstClr val="black"/>
                </a:solidFill>
                <a:effectLst/>
                <a:uLnTx/>
                <a:uFillTx/>
                <a:latin typeface="阿里巴巴普惠体 B" panose="00020600040101010101" charset="-122"/>
                <a:ea typeface="阿里巴巴普惠体 B" panose="00020600040101010101" charset="-122"/>
                <a:cs typeface="Butler Stencil" panose="02070803080706020303" charset="0"/>
                <a:sym typeface="+mn-ea"/>
              </a:rPr>
              <a:t>守望太阳的民族</a:t>
            </a:r>
          </a:p>
        </p:txBody>
      </p:sp>
      <p:sp>
        <p:nvSpPr>
          <p:cNvPr id="24" name="文本框 23"/>
          <p:cNvSpPr txBox="1"/>
          <p:nvPr>
            <p:custDataLst>
              <p:tags r:id="rId18"/>
            </p:custDataLst>
          </p:nvPr>
        </p:nvSpPr>
        <p:spPr>
          <a:xfrm>
            <a:off x="635" y="2082800"/>
            <a:ext cx="12216130"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srgbClr val="C00000"/>
                </a:solidFill>
                <a:effectLst/>
                <a:uLnTx/>
                <a:uFillTx/>
                <a:latin typeface="Butler" panose="02070803080706020303" charset="0"/>
                <a:ea typeface="微软雅黑"/>
                <a:cs typeface="Butler" panose="02070803080706020303" charset="0"/>
              </a:rPr>
              <a:t>INTERPRETATION OF LOGO</a:t>
            </a:r>
          </a:p>
        </p:txBody>
      </p:sp>
      <p:sp>
        <p:nvSpPr>
          <p:cNvPr id="2" name="Rectangle 6"/>
          <p:cNvSpPr/>
          <p:nvPr>
            <p:custDataLst>
              <p:tags r:id="rId19"/>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3861999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2"/>
            </p:custDataLst>
          </p:nvPr>
        </p:nvSpPr>
        <p:spPr>
          <a:xfrm>
            <a:off x="520700" y="1059815"/>
            <a:ext cx="11124565" cy="112141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不是设计</a:t>
            </a:r>
            <a:r>
              <a:rPr kumimoji="0" lang="en-US" altLang="zh-CN"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a:t>
            </a:r>
            <a:r>
              <a:rPr kumimoji="0" lang="zh-CN" altLang="en-US"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图形标志</a:t>
            </a:r>
            <a:r>
              <a:rPr kumimoji="0" lang="en-US" altLang="zh-CN"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  </a:t>
            </a:r>
            <a:r>
              <a:rPr kumimoji="0" lang="zh-CN" altLang="en-US"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要设计</a:t>
            </a:r>
            <a:r>
              <a:rPr kumimoji="0" lang="en-US" altLang="zh-CN"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a:t>
            </a:r>
            <a:r>
              <a:rPr kumimoji="0" lang="zh-CN" altLang="en-US" sz="44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城市标字</a:t>
            </a:r>
            <a:r>
              <a:rPr kumimoji="0" lang="en-US" altLang="zh-CN" sz="44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a:t>
            </a:r>
            <a:endParaRPr kumimoji="0" lang="en-US" altLang="zh-CN" sz="44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思源黑体 CN Bold" panose="020B0800000000000000" charset="-122"/>
              <a:sym typeface="+mn-ea"/>
            </a:endParaRPr>
          </a:p>
        </p:txBody>
      </p:sp>
      <p:pic>
        <p:nvPicPr>
          <p:cNvPr id="4" name="图片 3" descr="未标题-7_画板 1"/>
          <p:cNvPicPr>
            <a:picLocks noChangeAspect="1"/>
          </p:cNvPicPr>
          <p:nvPr/>
        </p:nvPicPr>
        <p:blipFill>
          <a:blip r:embed="rId5"/>
          <a:srcRect t="37222" b="17037"/>
          <a:stretch>
            <a:fillRect/>
          </a:stretch>
        </p:blipFill>
        <p:spPr>
          <a:xfrm>
            <a:off x="0" y="2355850"/>
            <a:ext cx="12192000" cy="3136900"/>
          </a:xfrm>
          <a:prstGeom prst="rect">
            <a:avLst/>
          </a:prstGeom>
        </p:spPr>
      </p:pic>
      <p:pic>
        <p:nvPicPr>
          <p:cNvPr id="6" name="图片 5" descr="未标题-7-02"/>
          <p:cNvPicPr>
            <a:picLocks noChangeAspect="1"/>
          </p:cNvPicPr>
          <p:nvPr/>
        </p:nvPicPr>
        <p:blipFill>
          <a:blip r:embed="rId6"/>
          <a:srcRect l="20990" t="5825" r="19635"/>
          <a:stretch>
            <a:fillRect/>
          </a:stretch>
        </p:blipFill>
        <p:spPr>
          <a:xfrm>
            <a:off x="5428615" y="3395345"/>
            <a:ext cx="1316355" cy="1174115"/>
          </a:xfrm>
          <a:prstGeom prst="rect">
            <a:avLst/>
          </a:prstGeom>
        </p:spPr>
      </p:pic>
      <p:sp>
        <p:nvSpPr>
          <p:cNvPr id="3" name="文本框 2"/>
          <p:cNvSpPr txBox="1"/>
          <p:nvPr/>
        </p:nvSpPr>
        <p:spPr>
          <a:xfrm>
            <a:off x="12773025" y="1758950"/>
            <a:ext cx="4476750" cy="1476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你看，这些城市 logo 放在⼀起，你能⼀眼看到谁？这就是设际邹所说的“标字”。</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搞⼀堆看不懂的图形实属是多余，logo 就是要⼀⽬了然，如果你还要让别⼈猜这个图形是什么，那你应该去玩“你画我猜</a:t>
            </a:r>
          </a:p>
        </p:txBody>
      </p:sp>
      <p:sp>
        <p:nvSpPr>
          <p:cNvPr id="2"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41134143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2"/>
          <p:cNvPicPr>
            <a:picLocks noChangeAspect="1"/>
          </p:cNvPicPr>
          <p:nvPr/>
        </p:nvPicPr>
        <p:blipFill>
          <a:blip r:embed="rId4"/>
          <a:stretch>
            <a:fillRect/>
          </a:stretch>
        </p:blipFill>
        <p:spPr>
          <a:xfrm>
            <a:off x="1905" y="0"/>
            <a:ext cx="12188190" cy="6858000"/>
          </a:xfrm>
          <a:prstGeom prst="rect">
            <a:avLst/>
          </a:prstGeom>
        </p:spPr>
      </p:pic>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9543314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2"/>
            </p:custDataLst>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2" name="图片 1" descr="未标题-6_画板 1"/>
          <p:cNvPicPr>
            <a:picLocks noChangeAspect="1"/>
          </p:cNvPicPr>
          <p:nvPr>
            <p:custDataLst>
              <p:tags r:id="rId3"/>
            </p:custDataLst>
          </p:nvPr>
        </p:nvPicPr>
        <p:blipFill>
          <a:blip r:embed="rId7"/>
          <a:srcRect b="11407"/>
          <a:stretch>
            <a:fillRect/>
          </a:stretch>
        </p:blipFill>
        <p:spPr>
          <a:xfrm>
            <a:off x="0" y="0"/>
            <a:ext cx="12192000" cy="6075680"/>
          </a:xfrm>
          <a:prstGeom prst="rect">
            <a:avLst/>
          </a:prstGeom>
        </p:spPr>
      </p:pic>
      <p:sp>
        <p:nvSpPr>
          <p:cNvPr id="3" name="文本框 2"/>
          <p:cNvSpPr txBox="1"/>
          <p:nvPr>
            <p:custDataLst>
              <p:tags r:id="rId4"/>
            </p:custDataLst>
          </p:nvPr>
        </p:nvSpPr>
        <p:spPr>
          <a:xfrm>
            <a:off x="221615" y="1216660"/>
            <a:ext cx="11970385" cy="1091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56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传达抚远的独特性</a:t>
            </a:r>
            <a:r>
              <a:rPr kumimoji="0" lang="en-US" sz="56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 </a:t>
            </a:r>
            <a:r>
              <a:rPr kumimoji="0" sz="56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a:t>
            </a:r>
            <a:r>
              <a:rPr kumimoji="0" sz="65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“黑瞎子熊”</a:t>
            </a:r>
          </a:p>
        </p:txBody>
      </p:sp>
      <p:sp>
        <p:nvSpPr>
          <p:cNvPr id="4" name="文本框 3"/>
          <p:cNvSpPr txBox="1"/>
          <p:nvPr/>
        </p:nvSpPr>
        <p:spPr>
          <a:xfrm>
            <a:off x="-8890" y="2875915"/>
            <a:ext cx="12208510" cy="5530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 </a:t>
            </a:r>
            <a:r>
              <a:rPr kumimoji="0" lang="zh-CN" altLang="en-US"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黑瞎子熊是抚远特有物种，是抚远生态旅游的重要资源之一</a:t>
            </a:r>
          </a:p>
        </p:txBody>
      </p:sp>
      <p:sp>
        <p:nvSpPr>
          <p:cNvPr id="7" name="文本框 6"/>
          <p:cNvSpPr txBox="1"/>
          <p:nvPr/>
        </p:nvSpPr>
        <p:spPr>
          <a:xfrm>
            <a:off x="-8890" y="3684270"/>
            <a:ext cx="12208510" cy="5530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 </a:t>
            </a:r>
            <a:r>
              <a:rPr kumimoji="0" lang="zh-CN" altLang="en-US"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 黑瞎子岛”的回归寓意中俄边界勘定，以及中俄双方的友好往来</a:t>
            </a:r>
          </a:p>
        </p:txBody>
      </p:sp>
      <p:sp>
        <p:nvSpPr>
          <p:cNvPr id="8" name="文本框 7"/>
          <p:cNvSpPr txBox="1"/>
          <p:nvPr/>
        </p:nvSpPr>
        <p:spPr>
          <a:xfrm>
            <a:off x="-8890" y="4548505"/>
            <a:ext cx="12208510" cy="5530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 </a:t>
            </a:r>
            <a:r>
              <a:rPr kumimoji="0" lang="zh-CN" altLang="en-US"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抚远生物资源丰富，野生动物种类繁多最为代表性就是黑瞎子</a:t>
            </a:r>
          </a:p>
        </p:txBody>
      </p:sp>
      <p:sp>
        <p:nvSpPr>
          <p:cNvPr id="6"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71888832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6_画板 1 副本"/>
          <p:cNvPicPr>
            <a:picLocks noChangeAspect="1"/>
          </p:cNvPicPr>
          <p:nvPr>
            <p:custDataLst>
              <p:tags r:id="rId2"/>
            </p:custDataLst>
          </p:nvPr>
        </p:nvPicPr>
        <p:blipFill>
          <a:blip r:embed="rId15"/>
          <a:srcRect b="15188"/>
          <a:stretch>
            <a:fillRect/>
          </a:stretch>
        </p:blipFill>
        <p:spPr>
          <a:xfrm>
            <a:off x="0" y="1270"/>
            <a:ext cx="12192000" cy="5815330"/>
          </a:xfrm>
          <a:prstGeom prst="rect">
            <a:avLst/>
          </a:prstGeom>
        </p:spPr>
      </p:pic>
      <p:sp>
        <p:nvSpPr>
          <p:cNvPr id="13" name="文本框 12"/>
          <p:cNvSpPr txBox="1"/>
          <p:nvPr>
            <p:custDataLst>
              <p:tags r:id="rId3"/>
            </p:custDataLst>
          </p:nvPr>
        </p:nvSpPr>
        <p:spPr>
          <a:xfrm>
            <a:off x="0" y="3061970"/>
            <a:ext cx="12192000" cy="12604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6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IP</a:t>
            </a:r>
            <a:r>
              <a:rPr kumimoji="0" lang="zh-CN" altLang="en-US" sz="7600" b="0"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角色设定</a:t>
            </a:r>
          </a:p>
        </p:txBody>
      </p:sp>
      <p:sp>
        <p:nvSpPr>
          <p:cNvPr id="4" name="文本框 3"/>
          <p:cNvSpPr txBox="1"/>
          <p:nvPr>
            <p:custDataLst>
              <p:tags r:id="rId4"/>
            </p:custDataLst>
          </p:nvPr>
        </p:nvSpPr>
        <p:spPr>
          <a:xfrm>
            <a:off x="1397000" y="1793240"/>
            <a:ext cx="18789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热情</a:t>
            </a:r>
          </a:p>
        </p:txBody>
      </p:sp>
      <p:sp>
        <p:nvSpPr>
          <p:cNvPr id="5" name="文本框 4"/>
          <p:cNvSpPr txBox="1"/>
          <p:nvPr>
            <p:custDataLst>
              <p:tags r:id="rId5"/>
            </p:custDataLst>
          </p:nvPr>
        </p:nvSpPr>
        <p:spPr>
          <a:xfrm>
            <a:off x="4485640" y="1160780"/>
            <a:ext cx="18789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阳光</a:t>
            </a:r>
          </a:p>
        </p:txBody>
      </p:sp>
      <p:sp>
        <p:nvSpPr>
          <p:cNvPr id="6" name="文本框 5"/>
          <p:cNvSpPr txBox="1"/>
          <p:nvPr>
            <p:custDataLst>
              <p:tags r:id="rId6"/>
            </p:custDataLst>
          </p:nvPr>
        </p:nvSpPr>
        <p:spPr>
          <a:xfrm>
            <a:off x="146050" y="3945890"/>
            <a:ext cx="3568065" cy="8604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积极乐观</a:t>
            </a:r>
          </a:p>
        </p:txBody>
      </p:sp>
      <p:sp>
        <p:nvSpPr>
          <p:cNvPr id="7" name="文本框 6"/>
          <p:cNvSpPr txBox="1"/>
          <p:nvPr>
            <p:custDataLst>
              <p:tags r:id="rId7"/>
            </p:custDataLst>
          </p:nvPr>
        </p:nvSpPr>
        <p:spPr>
          <a:xfrm>
            <a:off x="1872615" y="5425440"/>
            <a:ext cx="375983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福气满满</a:t>
            </a:r>
          </a:p>
        </p:txBody>
      </p:sp>
      <p:sp>
        <p:nvSpPr>
          <p:cNvPr id="8" name="文本框 7"/>
          <p:cNvSpPr txBox="1"/>
          <p:nvPr>
            <p:custDataLst>
              <p:tags r:id="rId8"/>
            </p:custDataLst>
          </p:nvPr>
        </p:nvSpPr>
        <p:spPr>
          <a:xfrm>
            <a:off x="7157720" y="1793240"/>
            <a:ext cx="18789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活泼</a:t>
            </a:r>
          </a:p>
        </p:txBody>
      </p:sp>
      <p:sp>
        <p:nvSpPr>
          <p:cNvPr id="9" name="文本框 8"/>
          <p:cNvSpPr txBox="1"/>
          <p:nvPr>
            <p:custDataLst>
              <p:tags r:id="rId9"/>
            </p:custDataLst>
          </p:nvPr>
        </p:nvSpPr>
        <p:spPr>
          <a:xfrm>
            <a:off x="9598025" y="1120775"/>
            <a:ext cx="18789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亲近</a:t>
            </a:r>
          </a:p>
        </p:txBody>
      </p:sp>
      <p:sp>
        <p:nvSpPr>
          <p:cNvPr id="10" name="文本框 9"/>
          <p:cNvSpPr txBox="1"/>
          <p:nvPr>
            <p:custDataLst>
              <p:tags r:id="rId10"/>
            </p:custDataLst>
          </p:nvPr>
        </p:nvSpPr>
        <p:spPr>
          <a:xfrm>
            <a:off x="9792335" y="3573145"/>
            <a:ext cx="18789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灵动</a:t>
            </a:r>
          </a:p>
        </p:txBody>
      </p:sp>
      <p:sp>
        <p:nvSpPr>
          <p:cNvPr id="11" name="文本框 10"/>
          <p:cNvSpPr txBox="1"/>
          <p:nvPr>
            <p:custDataLst>
              <p:tags r:id="rId11"/>
            </p:custDataLst>
          </p:nvPr>
        </p:nvSpPr>
        <p:spPr>
          <a:xfrm>
            <a:off x="5781040" y="4603750"/>
            <a:ext cx="3759835" cy="9531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无忧无虑</a:t>
            </a:r>
          </a:p>
        </p:txBody>
      </p:sp>
      <p:sp>
        <p:nvSpPr>
          <p:cNvPr id="12" name="文本框 11"/>
          <p:cNvSpPr txBox="1"/>
          <p:nvPr>
            <p:custDataLst>
              <p:tags r:id="rId12"/>
            </p:custDataLst>
          </p:nvPr>
        </p:nvSpPr>
        <p:spPr>
          <a:xfrm>
            <a:off x="7911465" y="5666740"/>
            <a:ext cx="3759835" cy="9531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温暖治愈</a:t>
            </a:r>
          </a:p>
        </p:txBody>
      </p:sp>
      <p:sp>
        <p:nvSpPr>
          <p:cNvPr id="3" name="Rectangle 6"/>
          <p:cNvSpPr/>
          <p:nvPr>
            <p:custDataLst>
              <p:tags r:id="rId1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9248046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2"/>
            </p:custDataLst>
          </p:nvPr>
        </p:nvSpPr>
        <p:spPr>
          <a:xfrm>
            <a:off x="-22860" y="-15875"/>
            <a:ext cx="12263120" cy="6873240"/>
          </a:xfrm>
          <a:prstGeom prst="rect">
            <a:avLst/>
          </a:prstGeom>
          <a:solidFill>
            <a:srgbClr val="C00000"/>
          </a:solidFill>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pic>
        <p:nvPicPr>
          <p:cNvPr id="2" name="图片 1" descr="未标题-6_画板 1"/>
          <p:cNvPicPr>
            <a:picLocks noChangeAspect="1"/>
          </p:cNvPicPr>
          <p:nvPr>
            <p:custDataLst>
              <p:tags r:id="rId3"/>
            </p:custDataLst>
          </p:nvPr>
        </p:nvPicPr>
        <p:blipFill>
          <a:blip r:embed="rId7"/>
          <a:srcRect b="8537"/>
          <a:stretch>
            <a:fillRect/>
          </a:stretch>
        </p:blipFill>
        <p:spPr>
          <a:xfrm>
            <a:off x="0" y="0"/>
            <a:ext cx="12192000" cy="6272530"/>
          </a:xfrm>
          <a:prstGeom prst="rect">
            <a:avLst/>
          </a:prstGeom>
        </p:spPr>
      </p:pic>
      <p:sp>
        <p:nvSpPr>
          <p:cNvPr id="3" name="文本框 2"/>
          <p:cNvSpPr txBox="1"/>
          <p:nvPr>
            <p:custDataLst>
              <p:tags r:id="rId4"/>
            </p:custDataLst>
          </p:nvPr>
        </p:nvSpPr>
        <p:spPr>
          <a:xfrm>
            <a:off x="0" y="1216660"/>
            <a:ext cx="12192000" cy="10915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56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传达抚远的独特性-</a:t>
            </a:r>
            <a:r>
              <a:rPr kumimoji="0" sz="65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“鲟鳇鱼”</a:t>
            </a:r>
          </a:p>
        </p:txBody>
      </p:sp>
      <p:sp>
        <p:nvSpPr>
          <p:cNvPr id="4" name="文本框 3"/>
          <p:cNvSpPr txBox="1"/>
          <p:nvPr/>
        </p:nvSpPr>
        <p:spPr>
          <a:xfrm>
            <a:off x="-8890" y="2875915"/>
            <a:ext cx="12208510" cy="5530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 </a:t>
            </a:r>
            <a:r>
              <a:rPr kumimoji="0" lang="zh-CN" altLang="en-US"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抚远是鲟鳇鱼唯一的主产区，被国家命名为“中国鲟鳇鱼之乡”</a:t>
            </a:r>
          </a:p>
        </p:txBody>
      </p:sp>
      <p:sp>
        <p:nvSpPr>
          <p:cNvPr id="7" name="文本框 6"/>
          <p:cNvSpPr txBox="1"/>
          <p:nvPr/>
        </p:nvSpPr>
        <p:spPr>
          <a:xfrm>
            <a:off x="-8890" y="3684270"/>
            <a:ext cx="12208510" cy="5530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 </a:t>
            </a:r>
            <a:r>
              <a:rPr kumimoji="0" lang="zh-CN" altLang="en-US"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抚远是淡水鱼种类最丰富、产量最多的地区，被誉为“淡水渔都”</a:t>
            </a:r>
          </a:p>
        </p:txBody>
      </p:sp>
      <p:sp>
        <p:nvSpPr>
          <p:cNvPr id="8" name="文本框 7"/>
          <p:cNvSpPr txBox="1"/>
          <p:nvPr/>
        </p:nvSpPr>
        <p:spPr>
          <a:xfrm>
            <a:off x="-8890" y="4548505"/>
            <a:ext cx="12208510" cy="5530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 </a:t>
            </a:r>
            <a:r>
              <a:rPr kumimoji="0" lang="zh-CN" altLang="en-US" sz="3000" b="0" i="0" u="none" strike="noStrike" kern="1200" cap="none" spc="0" normalizeH="0" baseline="0" noProof="0">
                <a:ln>
                  <a:noFill/>
                </a:ln>
                <a:solidFill>
                  <a:prstClr val="white"/>
                </a:solidFill>
                <a:effectLst/>
                <a:uLnTx/>
                <a:uFillTx/>
                <a:latin typeface="思源黑体 CN Medium" panose="020B0600000000000000" charset="-122"/>
                <a:ea typeface="思源黑体 CN Medium" panose="020B0600000000000000" charset="-122"/>
                <a:cs typeface="思源黑体 CN Medium" panose="020B0600000000000000" charset="-122"/>
              </a:rPr>
              <a:t>生活在这片土地的赫哲族自古靠捕鱼为生，有着浓厚的渔猎文化</a:t>
            </a:r>
          </a:p>
        </p:txBody>
      </p:sp>
      <p:sp>
        <p:nvSpPr>
          <p:cNvPr id="6" name="Rectangle 6"/>
          <p:cNvSpPr/>
          <p:nvPr>
            <p:custDataLst>
              <p:tags r:id="rId5"/>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1238598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6_画板 1 副本"/>
          <p:cNvPicPr>
            <a:picLocks noChangeAspect="1"/>
          </p:cNvPicPr>
          <p:nvPr>
            <p:custDataLst>
              <p:tags r:id="rId2"/>
            </p:custDataLst>
          </p:nvPr>
        </p:nvPicPr>
        <p:blipFill>
          <a:blip r:embed="rId15"/>
          <a:srcRect b="15188"/>
          <a:stretch>
            <a:fillRect/>
          </a:stretch>
        </p:blipFill>
        <p:spPr>
          <a:xfrm>
            <a:off x="0" y="1270"/>
            <a:ext cx="12192000" cy="5815330"/>
          </a:xfrm>
          <a:prstGeom prst="rect">
            <a:avLst/>
          </a:prstGeom>
        </p:spPr>
      </p:pic>
      <p:sp>
        <p:nvSpPr>
          <p:cNvPr id="13" name="文本框 12"/>
          <p:cNvSpPr txBox="1"/>
          <p:nvPr>
            <p:custDataLst>
              <p:tags r:id="rId3"/>
            </p:custDataLst>
          </p:nvPr>
        </p:nvSpPr>
        <p:spPr>
          <a:xfrm>
            <a:off x="0" y="2978150"/>
            <a:ext cx="12192000" cy="12604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600" b="1"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IP</a:t>
            </a:r>
            <a:r>
              <a:rPr kumimoji="0" lang="zh-CN" altLang="en-US" sz="7600" b="1" i="0" u="none" strike="noStrike" kern="1200" cap="none" spc="0" normalizeH="0" baseline="0" noProof="0">
                <a:ln>
                  <a:noFill/>
                </a:ln>
                <a:solidFill>
                  <a:prstClr val="black"/>
                </a:solidFill>
                <a:effectLst/>
                <a:uLnTx/>
                <a:uFillTx/>
                <a:latin typeface="思源黑体 CN Heavy" panose="020B0A00000000000000" charset="-122"/>
                <a:ea typeface="思源黑体 CN Heavy" panose="020B0A00000000000000" charset="-122"/>
                <a:cs typeface="思源黑体 CN Heavy" panose="020B0A00000000000000" charset="-122"/>
              </a:rPr>
              <a:t>角色设定</a:t>
            </a:r>
          </a:p>
        </p:txBody>
      </p:sp>
      <p:sp>
        <p:nvSpPr>
          <p:cNvPr id="4" name="文本框 3"/>
          <p:cNvSpPr txBox="1"/>
          <p:nvPr>
            <p:custDataLst>
              <p:tags r:id="rId4"/>
            </p:custDataLst>
          </p:nvPr>
        </p:nvSpPr>
        <p:spPr>
          <a:xfrm>
            <a:off x="1397000" y="1488440"/>
            <a:ext cx="29832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治愈系</a:t>
            </a:r>
          </a:p>
        </p:txBody>
      </p:sp>
      <p:sp>
        <p:nvSpPr>
          <p:cNvPr id="5" name="文本框 4"/>
          <p:cNvSpPr txBox="1"/>
          <p:nvPr>
            <p:custDataLst>
              <p:tags r:id="rId5"/>
            </p:custDataLst>
          </p:nvPr>
        </p:nvSpPr>
        <p:spPr>
          <a:xfrm>
            <a:off x="5156200" y="1120775"/>
            <a:ext cx="18789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智慧</a:t>
            </a:r>
          </a:p>
        </p:txBody>
      </p:sp>
      <p:sp>
        <p:nvSpPr>
          <p:cNvPr id="6" name="文本框 5"/>
          <p:cNvSpPr txBox="1"/>
          <p:nvPr>
            <p:custDataLst>
              <p:tags r:id="rId6"/>
            </p:custDataLst>
          </p:nvPr>
        </p:nvSpPr>
        <p:spPr>
          <a:xfrm>
            <a:off x="0" y="3733800"/>
            <a:ext cx="3568065" cy="8604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灵动活泼</a:t>
            </a:r>
          </a:p>
        </p:txBody>
      </p:sp>
      <p:sp>
        <p:nvSpPr>
          <p:cNvPr id="7" name="文本框 6"/>
          <p:cNvSpPr txBox="1"/>
          <p:nvPr>
            <p:custDataLst>
              <p:tags r:id="rId7"/>
            </p:custDataLst>
          </p:nvPr>
        </p:nvSpPr>
        <p:spPr>
          <a:xfrm>
            <a:off x="539115" y="5425440"/>
            <a:ext cx="375983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正能量</a:t>
            </a:r>
          </a:p>
        </p:txBody>
      </p:sp>
      <p:sp>
        <p:nvSpPr>
          <p:cNvPr id="9" name="文本框 8"/>
          <p:cNvSpPr txBox="1"/>
          <p:nvPr>
            <p:custDataLst>
              <p:tags r:id="rId8"/>
            </p:custDataLst>
          </p:nvPr>
        </p:nvSpPr>
        <p:spPr>
          <a:xfrm>
            <a:off x="7988935" y="1314450"/>
            <a:ext cx="36823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富贵有余</a:t>
            </a:r>
          </a:p>
        </p:txBody>
      </p:sp>
      <p:sp>
        <p:nvSpPr>
          <p:cNvPr id="10" name="文本框 9"/>
          <p:cNvSpPr txBox="1"/>
          <p:nvPr>
            <p:custDataLst>
              <p:tags r:id="rId9"/>
            </p:custDataLst>
          </p:nvPr>
        </p:nvSpPr>
        <p:spPr>
          <a:xfrm>
            <a:off x="10097135" y="2630170"/>
            <a:ext cx="1878965"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温和</a:t>
            </a:r>
          </a:p>
        </p:txBody>
      </p:sp>
      <p:sp>
        <p:nvSpPr>
          <p:cNvPr id="11" name="文本框 10"/>
          <p:cNvSpPr txBox="1"/>
          <p:nvPr>
            <p:custDataLst>
              <p:tags r:id="rId10"/>
            </p:custDataLst>
          </p:nvPr>
        </p:nvSpPr>
        <p:spPr>
          <a:xfrm>
            <a:off x="4454525" y="4713605"/>
            <a:ext cx="3759835" cy="9531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可爱有趣</a:t>
            </a:r>
          </a:p>
        </p:txBody>
      </p:sp>
      <p:sp>
        <p:nvSpPr>
          <p:cNvPr id="12" name="文本框 11"/>
          <p:cNvSpPr txBox="1"/>
          <p:nvPr>
            <p:custDataLst>
              <p:tags r:id="rId11"/>
            </p:custDataLst>
          </p:nvPr>
        </p:nvSpPr>
        <p:spPr>
          <a:xfrm>
            <a:off x="7759065" y="5666740"/>
            <a:ext cx="3759835" cy="9531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6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有财运</a:t>
            </a:r>
          </a:p>
        </p:txBody>
      </p:sp>
      <p:sp>
        <p:nvSpPr>
          <p:cNvPr id="14" name="文本框 13"/>
          <p:cNvSpPr txBox="1"/>
          <p:nvPr>
            <p:custDataLst>
              <p:tags r:id="rId12"/>
            </p:custDataLst>
          </p:nvPr>
        </p:nvSpPr>
        <p:spPr>
          <a:xfrm>
            <a:off x="8369300" y="4122420"/>
            <a:ext cx="3149600" cy="8604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000" b="1" i="0" u="none" strike="noStrike" kern="1200" cap="none" spc="0" normalizeH="0" baseline="0" noProof="0">
                <a:ln>
                  <a:noFill/>
                </a:ln>
                <a:solidFill>
                  <a:srgbClr val="CF1D1B"/>
                </a:solidFill>
                <a:effectLst/>
                <a:uLnTx/>
                <a:uFillTx/>
                <a:latin typeface="阿里巴巴普惠体 B" panose="00020600040101010101" charset="-122"/>
                <a:ea typeface="阿里巴巴普惠体 B" panose="00020600040101010101" charset="-122"/>
                <a:cs typeface="+mn-cs"/>
              </a:rPr>
              <a:t>自由自在</a:t>
            </a:r>
          </a:p>
        </p:txBody>
      </p:sp>
      <p:sp>
        <p:nvSpPr>
          <p:cNvPr id="3" name="Rectangle 6"/>
          <p:cNvSpPr/>
          <p:nvPr>
            <p:custDataLst>
              <p:tags r:id="rId1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8392676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6_画板 1"/>
          <p:cNvPicPr>
            <a:picLocks noChangeAspect="1"/>
          </p:cNvPicPr>
          <p:nvPr>
            <p:custDataLst>
              <p:tags r:id="rId2"/>
            </p:custDataLst>
          </p:nvPr>
        </p:nvPicPr>
        <p:blipFill>
          <a:blip r:embed="rId9"/>
          <a:stretch>
            <a:fillRect/>
          </a:stretch>
        </p:blipFill>
        <p:spPr>
          <a:xfrm>
            <a:off x="0" y="0"/>
            <a:ext cx="12192000" cy="6858000"/>
          </a:xfrm>
          <a:prstGeom prst="rect">
            <a:avLst/>
          </a:prstGeom>
        </p:spPr>
      </p:pic>
      <p:pic>
        <p:nvPicPr>
          <p:cNvPr id="3" name="图片 2" descr="未标题-6_画板 1 副本"/>
          <p:cNvPicPr>
            <a:picLocks noChangeAspect="1"/>
          </p:cNvPicPr>
          <p:nvPr>
            <p:custDataLst>
              <p:tags r:id="rId3"/>
            </p:custDataLst>
          </p:nvPr>
        </p:nvPicPr>
        <p:blipFill>
          <a:blip r:embed="rId10"/>
          <a:srcRect b="8465"/>
          <a:stretch>
            <a:fillRect/>
          </a:stretch>
        </p:blipFill>
        <p:spPr>
          <a:xfrm>
            <a:off x="0" y="635"/>
            <a:ext cx="12192000" cy="6276340"/>
          </a:xfrm>
          <a:prstGeom prst="rect">
            <a:avLst/>
          </a:prstGeom>
        </p:spPr>
      </p:pic>
      <p:sp>
        <p:nvSpPr>
          <p:cNvPr id="4" name="文本框 3"/>
          <p:cNvSpPr txBox="1"/>
          <p:nvPr>
            <p:custDataLst>
              <p:tags r:id="rId4"/>
            </p:custDataLst>
          </p:nvPr>
        </p:nvSpPr>
        <p:spPr>
          <a:xfrm>
            <a:off x="-635" y="2218055"/>
            <a:ext cx="12200255" cy="3240405"/>
          </a:xfrm>
          <a:prstGeom prst="rect">
            <a:avLst/>
          </a:prstGeom>
          <a:solidFill>
            <a:srgbClr val="CF1D1B"/>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F1D1B"/>
              </a:solidFill>
              <a:effectLst/>
              <a:uLnTx/>
              <a:uFillTx/>
              <a:latin typeface="Arial"/>
              <a:ea typeface="微软雅黑"/>
              <a:cs typeface="+mn-cs"/>
            </a:endParaRPr>
          </a:p>
        </p:txBody>
      </p:sp>
      <p:sp>
        <p:nvSpPr>
          <p:cNvPr id="13" name="文本框 12"/>
          <p:cNvSpPr txBox="1"/>
          <p:nvPr>
            <p:custDataLst>
              <p:tags r:id="rId5"/>
            </p:custDataLst>
          </p:nvPr>
        </p:nvSpPr>
        <p:spPr>
          <a:xfrm>
            <a:off x="0" y="2767965"/>
            <a:ext cx="12192000" cy="13220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打卡</a:t>
            </a:r>
            <a:r>
              <a:rPr kumimoji="0" lang="en-US" altLang="zh-CN"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 </a:t>
            </a:r>
            <a:r>
              <a:rPr kumimoji="0" lang="en-US" altLang="zh-CN"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a:t>
            </a:r>
            <a:r>
              <a:rPr kumimoji="0" lang="zh-CN" altLang="en-US"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东游记</a:t>
            </a:r>
            <a:r>
              <a:rPr kumimoji="0" lang="en-US" altLang="zh-CN"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rPr>
              <a:t>#</a:t>
            </a:r>
            <a:endParaRPr kumimoji="0" lang="en-US" altLang="zh-CN" sz="8000" b="1"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endParaRPr>
          </a:p>
        </p:txBody>
      </p:sp>
      <p:sp>
        <p:nvSpPr>
          <p:cNvPr id="5" name="文本框 4"/>
          <p:cNvSpPr txBox="1"/>
          <p:nvPr>
            <p:custDataLst>
              <p:tags r:id="rId6"/>
            </p:custDataLst>
          </p:nvPr>
        </p:nvSpPr>
        <p:spPr>
          <a:xfrm>
            <a:off x="0" y="4160520"/>
            <a:ext cx="12192000" cy="7067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推出</a:t>
            </a:r>
            <a:r>
              <a:rPr kumimoji="0" lang="en-US" altLang="zh-CN"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 #</a:t>
            </a:r>
            <a:r>
              <a:rPr kumimoji="0" lang="zh-CN" altLang="en-US"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跟着</a:t>
            </a:r>
            <a:r>
              <a:rPr kumimoji="0" lang="en-US" altLang="zh-CN"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IP</a:t>
            </a:r>
            <a:r>
              <a:rPr kumimoji="0" lang="zh-CN" altLang="en-US"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游抚远</a:t>
            </a:r>
            <a:r>
              <a:rPr kumimoji="0" lang="en-US" altLang="zh-CN"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 </a:t>
            </a:r>
            <a:r>
              <a:rPr kumimoji="0" lang="zh-CN" altLang="en-US"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rPr>
              <a:t>活动</a:t>
            </a:r>
            <a:endParaRPr kumimoji="0" lang="zh-CN" altLang="en-US" sz="40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6" name="Rectangle 6"/>
          <p:cNvSpPr/>
          <p:nvPr>
            <p:custDataLst>
              <p:tags r:id="rId7"/>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8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8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8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8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8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9066612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6985" y="2045970"/>
            <a:ext cx="12185650" cy="244348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535305" y="2729548"/>
            <a:ext cx="11249025" cy="107632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4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如何做实定位？做好战略配称</a:t>
            </a:r>
          </a:p>
        </p:txBody>
      </p:sp>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5537293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91235" y="2914650"/>
            <a:ext cx="10527030"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旅游研究的不是⻛景，⽽是</a:t>
            </a:r>
            <a:r>
              <a:rPr kumimoji="0" lang="zh-CN" altLang="en-US" sz="4800" b="0"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a:t>
            </a:r>
            <a:r>
              <a:rPr kumimoji="0" lang="zh-CN" altLang="en-US" sz="4800" b="0"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a:t>
            </a:r>
          </a:p>
        </p:txBody>
      </p:sp>
      <p:sp>
        <p:nvSpPr>
          <p:cNvPr id="2" name="文本框 1"/>
          <p:cNvSpPr txBox="1"/>
          <p:nvPr>
            <p:custDataLst>
              <p:tags r:id="rId2"/>
            </p:custDataLst>
          </p:nvPr>
        </p:nvSpPr>
        <p:spPr>
          <a:xfrm>
            <a:off x="12566650" y="2874010"/>
            <a:ext cx="4527550" cy="175323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为了将“福⽂化”贯穿到抚远，设际邹在抚远景点与游玩体验上，为抚远市做了⼀系列的改造活动。</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Arial"/>
                <a:ea typeface="微软雅黑"/>
                <a:cs typeface="+mn-cs"/>
              </a:rPr>
              <a:t>我们常说，任何⼀个产品，想要卖得好，⼀定要去研究消费者的⼼理状态。旅游产品也是⼀样。</a:t>
            </a:r>
          </a:p>
        </p:txBody>
      </p:sp>
      <p:sp>
        <p:nvSpPr>
          <p:cNvPr id="6"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9395737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9300" y="2386330"/>
            <a:ext cx="11217275" cy="331470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00000"/>
                </a:solidFill>
                <a:effectLst/>
                <a:uLnTx/>
                <a:uFillTx/>
                <a:latin typeface="思源黑体 CN Bold" panose="020B0800000000000000" charset="-122"/>
                <a:ea typeface="思源黑体 CN Bold" panose="020B0800000000000000" charset="-122"/>
                <a:cs typeface="+mn-cs"/>
              </a:rPr>
              <a:t>一、主打福气路线：福气东来</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13337F"/>
                </a:solidFill>
                <a:effectLst/>
                <a:uLnTx/>
                <a:uFillTx/>
                <a:latin typeface="思源黑体 CN Bold" panose="020B0800000000000000" charset="-122"/>
                <a:ea typeface="思源黑体 CN Bold" panose="020B0800000000000000" charset="-122"/>
                <a:cs typeface="+mn-cs"/>
              </a:rPr>
              <a:t>二、生态特色路线：自然福泽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srgbClr val="C00000"/>
                </a:solidFill>
                <a:effectLst/>
                <a:uLnTx/>
                <a:uFillTx/>
                <a:latin typeface="思源黑体 CN Bold" panose="020B0800000000000000" charset="-122"/>
                <a:ea typeface="思源黑体 CN Bold" panose="020B0800000000000000" charset="-122"/>
                <a:cs typeface="+mn-cs"/>
              </a:rPr>
              <a:t>三、弘扬红色路线：最福东方红</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a:ln>
                  <a:noFill/>
                </a:ln>
                <a:solidFill>
                  <a:prstClr val="black"/>
                </a:solidFill>
                <a:effectLst/>
                <a:uLnTx/>
                <a:uFillTx/>
                <a:latin typeface="思源黑体 CN Bold" panose="020B0800000000000000" charset="-122"/>
                <a:ea typeface="思源黑体 CN Bold" panose="020B0800000000000000" charset="-122"/>
                <a:cs typeface="+mn-cs"/>
              </a:rPr>
              <a:t>四、人气精品路线：周末微度假</a:t>
            </a:r>
          </a:p>
        </p:txBody>
      </p:sp>
      <p:sp>
        <p:nvSpPr>
          <p:cNvPr id="9" name="矩形 8"/>
          <p:cNvSpPr/>
          <p:nvPr/>
        </p:nvSpPr>
        <p:spPr>
          <a:xfrm>
            <a:off x="-1905" y="-7620"/>
            <a:ext cx="12214225" cy="164338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 name="文本框 7"/>
          <p:cNvSpPr txBox="1"/>
          <p:nvPr>
            <p:custDataLst>
              <p:tags r:id="rId1"/>
            </p:custDataLst>
          </p:nvPr>
        </p:nvSpPr>
        <p:spPr>
          <a:xfrm>
            <a:off x="749300" y="396240"/>
            <a:ext cx="11069955" cy="83566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sym typeface="+mn-ea"/>
              </a:rPr>
              <a:t>为抚远市⼀共打造四条旅游路线</a:t>
            </a:r>
            <a:endParaRPr kumimoji="0" lang="zh-CN" altLang="en-US" sz="5400" b="0"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5400" b="1"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Alibaba PuHuiTi Bold" panose="00020600040101010101" charset="-122"/>
            </a:endParaRPr>
          </a:p>
        </p:txBody>
      </p:sp>
      <p:sp>
        <p:nvSpPr>
          <p:cNvPr id="6"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extLst>
      <p:ext uri="{BB962C8B-B14F-4D97-AF65-F5344CB8AC3E}">
        <p14:creationId xmlns:p14="http://schemas.microsoft.com/office/powerpoint/2010/main" val="40653690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descr="未标题-15_画板 1"/>
          <p:cNvPicPr>
            <a:picLocks noChangeAspect="1"/>
          </p:cNvPicPr>
          <p:nvPr>
            <p:custDataLst>
              <p:tags r:id="rId2"/>
            </p:custDataLst>
          </p:nvPr>
        </p:nvPicPr>
        <p:blipFill>
          <a:blip r:embed="rId24"/>
          <a:srcRect t="21481" r="51427" b="18963"/>
          <a:stretch>
            <a:fillRect/>
          </a:stretch>
        </p:blipFill>
        <p:spPr>
          <a:xfrm>
            <a:off x="635" y="0"/>
            <a:ext cx="4079875" cy="2813685"/>
          </a:xfrm>
          <a:prstGeom prst="rect">
            <a:avLst/>
          </a:prstGeom>
        </p:spPr>
      </p:pic>
      <p:pic>
        <p:nvPicPr>
          <p:cNvPr id="39" name="图片 38" descr="未标题-15-02"/>
          <p:cNvPicPr>
            <a:picLocks noChangeAspect="1"/>
          </p:cNvPicPr>
          <p:nvPr>
            <p:custDataLst>
              <p:tags r:id="rId3"/>
            </p:custDataLst>
          </p:nvPr>
        </p:nvPicPr>
        <p:blipFill>
          <a:blip r:embed="rId25"/>
          <a:srcRect t="16753" r="51641" b="33201"/>
          <a:stretch>
            <a:fillRect/>
          </a:stretch>
        </p:blipFill>
        <p:spPr>
          <a:xfrm>
            <a:off x="8177530" y="2294890"/>
            <a:ext cx="4250690" cy="2507615"/>
          </a:xfrm>
          <a:prstGeom prst="rect">
            <a:avLst/>
          </a:prstGeom>
        </p:spPr>
      </p:pic>
      <p:pic>
        <p:nvPicPr>
          <p:cNvPr id="37" name="图片 36" descr="f8c20d5cc1311a60bb4488eb18b469d"/>
          <p:cNvPicPr>
            <a:picLocks noChangeAspect="1"/>
          </p:cNvPicPr>
          <p:nvPr/>
        </p:nvPicPr>
        <p:blipFill>
          <a:blip r:embed="rId26"/>
          <a:srcRect b="57892"/>
          <a:stretch>
            <a:fillRect/>
          </a:stretch>
        </p:blipFill>
        <p:spPr>
          <a:xfrm>
            <a:off x="8176895" y="4580890"/>
            <a:ext cx="4112260" cy="2340610"/>
          </a:xfrm>
          <a:prstGeom prst="rect">
            <a:avLst/>
          </a:prstGeom>
        </p:spPr>
      </p:pic>
      <p:pic>
        <p:nvPicPr>
          <p:cNvPr id="5" name="图片 4" descr="微信截图_20230817110209"/>
          <p:cNvPicPr>
            <a:picLocks noChangeAspect="1"/>
          </p:cNvPicPr>
          <p:nvPr>
            <p:custDataLst>
              <p:tags r:id="rId4"/>
            </p:custDataLst>
          </p:nvPr>
        </p:nvPicPr>
        <p:blipFill>
          <a:blip r:embed="rId27"/>
          <a:srcRect l="115" t="8860" r="-115" b="15073"/>
          <a:stretch>
            <a:fillRect/>
          </a:stretch>
        </p:blipFill>
        <p:spPr>
          <a:xfrm>
            <a:off x="0" y="2286000"/>
            <a:ext cx="4089400" cy="2286000"/>
          </a:xfrm>
          <a:prstGeom prst="rect">
            <a:avLst/>
          </a:prstGeom>
        </p:spPr>
      </p:pic>
      <p:pic>
        <p:nvPicPr>
          <p:cNvPr id="9" name="图片 8" descr="微信截图_20230817110209"/>
          <p:cNvPicPr>
            <a:picLocks noChangeAspect="1"/>
          </p:cNvPicPr>
          <p:nvPr>
            <p:custDataLst>
              <p:tags r:id="rId5"/>
            </p:custDataLst>
          </p:nvPr>
        </p:nvPicPr>
        <p:blipFill>
          <a:blip r:embed="rId27"/>
          <a:srcRect l="115" t="8860" r="-115" b="15073"/>
          <a:stretch>
            <a:fillRect/>
          </a:stretch>
        </p:blipFill>
        <p:spPr>
          <a:xfrm>
            <a:off x="0" y="4572000"/>
            <a:ext cx="4089400" cy="2286000"/>
          </a:xfrm>
          <a:prstGeom prst="rect">
            <a:avLst/>
          </a:prstGeom>
        </p:spPr>
      </p:pic>
      <p:pic>
        <p:nvPicPr>
          <p:cNvPr id="20" name="图片 19" descr="1-02"/>
          <p:cNvPicPr>
            <a:picLocks noChangeAspect="1"/>
          </p:cNvPicPr>
          <p:nvPr>
            <p:custDataLst>
              <p:tags r:id="rId6"/>
            </p:custDataLst>
          </p:nvPr>
        </p:nvPicPr>
        <p:blipFill>
          <a:blip r:embed="rId28"/>
          <a:srcRect t="50000" r="50625"/>
          <a:stretch>
            <a:fillRect/>
          </a:stretch>
        </p:blipFill>
        <p:spPr>
          <a:xfrm>
            <a:off x="0" y="2286000"/>
            <a:ext cx="4088765" cy="2286000"/>
          </a:xfrm>
          <a:prstGeom prst="rect">
            <a:avLst/>
          </a:prstGeom>
        </p:spPr>
      </p:pic>
      <p:pic>
        <p:nvPicPr>
          <p:cNvPr id="21" name="图片 20" descr="0"/>
          <p:cNvPicPr>
            <a:picLocks noChangeAspect="1"/>
          </p:cNvPicPr>
          <p:nvPr>
            <p:custDataLst>
              <p:tags r:id="rId7"/>
            </p:custDataLst>
          </p:nvPr>
        </p:nvPicPr>
        <p:blipFill>
          <a:blip r:embed="rId29"/>
          <a:stretch>
            <a:fillRect/>
          </a:stretch>
        </p:blipFill>
        <p:spPr>
          <a:xfrm>
            <a:off x="0" y="4572000"/>
            <a:ext cx="4089400" cy="2275840"/>
          </a:xfrm>
          <a:prstGeom prst="rect">
            <a:avLst/>
          </a:prstGeom>
        </p:spPr>
      </p:pic>
      <p:pic>
        <p:nvPicPr>
          <p:cNvPr id="22" name="图片 21" descr="dan-roizer-GygPFmXGD1o-unsplash"/>
          <p:cNvPicPr>
            <a:picLocks noChangeAspect="1"/>
          </p:cNvPicPr>
          <p:nvPr>
            <p:custDataLst>
              <p:tags r:id="rId8"/>
            </p:custDataLst>
          </p:nvPr>
        </p:nvPicPr>
        <p:blipFill>
          <a:blip r:embed="rId26"/>
          <a:srcRect l="16334" t="24836" r="24403"/>
          <a:stretch>
            <a:fillRect/>
          </a:stretch>
        </p:blipFill>
        <p:spPr>
          <a:xfrm>
            <a:off x="4089400" y="0"/>
            <a:ext cx="4083685" cy="2286635"/>
          </a:xfrm>
          <a:prstGeom prst="rect">
            <a:avLst/>
          </a:prstGeom>
        </p:spPr>
      </p:pic>
      <p:pic>
        <p:nvPicPr>
          <p:cNvPr id="23" name="图片 22" descr="1-08"/>
          <p:cNvPicPr>
            <a:picLocks noChangeAspect="1"/>
          </p:cNvPicPr>
          <p:nvPr>
            <p:custDataLst>
              <p:tags r:id="rId9"/>
            </p:custDataLst>
          </p:nvPr>
        </p:nvPicPr>
        <p:blipFill>
          <a:blip r:embed="rId30"/>
          <a:srcRect t="18424" r="50729" b="22241"/>
          <a:stretch>
            <a:fillRect/>
          </a:stretch>
        </p:blipFill>
        <p:spPr>
          <a:xfrm>
            <a:off x="4089400" y="2286635"/>
            <a:ext cx="4094480" cy="2285365"/>
          </a:xfrm>
          <a:prstGeom prst="rect">
            <a:avLst/>
          </a:prstGeom>
        </p:spPr>
      </p:pic>
      <p:pic>
        <p:nvPicPr>
          <p:cNvPr id="24" name="图片 23" descr="1-09"/>
          <p:cNvPicPr>
            <a:picLocks noChangeAspect="1"/>
          </p:cNvPicPr>
          <p:nvPr>
            <p:custDataLst>
              <p:tags r:id="rId10"/>
            </p:custDataLst>
          </p:nvPr>
        </p:nvPicPr>
        <p:blipFill>
          <a:blip r:embed="rId31"/>
          <a:srcRect r="50714" b="50000"/>
          <a:stretch>
            <a:fillRect/>
          </a:stretch>
        </p:blipFill>
        <p:spPr>
          <a:xfrm>
            <a:off x="4089400" y="4572000"/>
            <a:ext cx="4095750" cy="2316480"/>
          </a:xfrm>
          <a:prstGeom prst="rect">
            <a:avLst/>
          </a:prstGeom>
        </p:spPr>
      </p:pic>
      <p:pic>
        <p:nvPicPr>
          <p:cNvPr id="25" name="图片 24" descr="1-10"/>
          <p:cNvPicPr>
            <a:picLocks noChangeAspect="1"/>
          </p:cNvPicPr>
          <p:nvPr>
            <p:custDataLst>
              <p:tags r:id="rId11"/>
            </p:custDataLst>
          </p:nvPr>
        </p:nvPicPr>
        <p:blipFill>
          <a:blip r:embed="rId26"/>
          <a:srcRect r="51208" b="48602"/>
          <a:stretch>
            <a:fillRect/>
          </a:stretch>
        </p:blipFill>
        <p:spPr>
          <a:xfrm>
            <a:off x="8173720" y="0"/>
            <a:ext cx="4101465" cy="2294890"/>
          </a:xfrm>
          <a:prstGeom prst="rect">
            <a:avLst/>
          </a:prstGeom>
        </p:spPr>
      </p:pic>
      <p:sp>
        <p:nvSpPr>
          <p:cNvPr id="28" name="矩形 27"/>
          <p:cNvSpPr/>
          <p:nvPr/>
        </p:nvSpPr>
        <p:spPr>
          <a:xfrm>
            <a:off x="-128905" y="-273685"/>
            <a:ext cx="12557125" cy="7434580"/>
          </a:xfrm>
          <a:prstGeom prst="rect">
            <a:avLst/>
          </a:prstGeom>
          <a:solidFill>
            <a:schemeClr val="tx1">
              <a:alpha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文本框 29"/>
          <p:cNvSpPr txBox="1"/>
          <p:nvPr>
            <p:custDataLst>
              <p:tags r:id="rId12"/>
            </p:custDataLst>
          </p:nvPr>
        </p:nvSpPr>
        <p:spPr>
          <a:xfrm>
            <a:off x="635" y="3284855"/>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逢熊（凶）化吉</a:t>
            </a:r>
          </a:p>
        </p:txBody>
      </p:sp>
      <p:sp>
        <p:nvSpPr>
          <p:cNvPr id="31" name="文本框 30"/>
          <p:cNvSpPr txBox="1"/>
          <p:nvPr>
            <p:custDataLst>
              <p:tags r:id="rId13"/>
            </p:custDataLst>
          </p:nvPr>
        </p:nvSpPr>
        <p:spPr>
          <a:xfrm>
            <a:off x="635" y="5395595"/>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红（鸿）运当头</a:t>
            </a:r>
          </a:p>
        </p:txBody>
      </p:sp>
      <p:sp>
        <p:nvSpPr>
          <p:cNvPr id="32" name="文本框 31"/>
          <p:cNvSpPr txBox="1"/>
          <p:nvPr>
            <p:custDataLst>
              <p:tags r:id="rId14"/>
            </p:custDataLst>
          </p:nvPr>
        </p:nvSpPr>
        <p:spPr>
          <a:xfrm>
            <a:off x="4089400" y="833120"/>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湿（时）来运转</a:t>
            </a:r>
          </a:p>
        </p:txBody>
      </p:sp>
      <p:sp>
        <p:nvSpPr>
          <p:cNvPr id="33" name="文本框 32"/>
          <p:cNvSpPr txBox="1"/>
          <p:nvPr>
            <p:custDataLst>
              <p:tags r:id="rId15"/>
            </p:custDataLst>
          </p:nvPr>
        </p:nvSpPr>
        <p:spPr>
          <a:xfrm>
            <a:off x="4089400" y="3284855"/>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富贵有鱼（余）</a:t>
            </a:r>
          </a:p>
        </p:txBody>
      </p:sp>
      <p:sp>
        <p:nvSpPr>
          <p:cNvPr id="34" name="文本框 33"/>
          <p:cNvSpPr txBox="1"/>
          <p:nvPr>
            <p:custDataLst>
              <p:tags r:id="rId16"/>
            </p:custDataLst>
          </p:nvPr>
        </p:nvSpPr>
        <p:spPr>
          <a:xfrm>
            <a:off x="4089400" y="5394960"/>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大力加福（湖）</a:t>
            </a:r>
          </a:p>
        </p:txBody>
      </p:sp>
      <p:sp>
        <p:nvSpPr>
          <p:cNvPr id="35" name="文本框 34"/>
          <p:cNvSpPr txBox="1"/>
          <p:nvPr>
            <p:custDataLst>
              <p:tags r:id="rId17"/>
            </p:custDataLst>
          </p:nvPr>
        </p:nvSpPr>
        <p:spPr>
          <a:xfrm>
            <a:off x="8184515" y="836930"/>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银龙岛</a:t>
            </a:r>
            <a:r>
              <a:rPr kumimoji="0" lang="en-US" altLang="zh-CN"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a:t>
            </a: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迎龙到</a:t>
            </a:r>
          </a:p>
        </p:txBody>
      </p:sp>
      <p:sp>
        <p:nvSpPr>
          <p:cNvPr id="36" name="文本框 35"/>
          <p:cNvSpPr txBox="1"/>
          <p:nvPr>
            <p:custDataLst>
              <p:tags r:id="rId18"/>
            </p:custDataLst>
          </p:nvPr>
        </p:nvSpPr>
        <p:spPr>
          <a:xfrm>
            <a:off x="8103235" y="3284855"/>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浮云（福运）满满</a:t>
            </a:r>
          </a:p>
        </p:txBody>
      </p:sp>
      <p:sp>
        <p:nvSpPr>
          <p:cNvPr id="38" name="文本框 37"/>
          <p:cNvSpPr txBox="1"/>
          <p:nvPr>
            <p:custDataLst>
              <p:tags r:id="rId19"/>
            </p:custDataLst>
          </p:nvPr>
        </p:nvSpPr>
        <p:spPr>
          <a:xfrm>
            <a:off x="8184515" y="5386705"/>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年年有鱼（余）</a:t>
            </a:r>
          </a:p>
        </p:txBody>
      </p:sp>
      <p:sp>
        <p:nvSpPr>
          <p:cNvPr id="43" name="文本框 42"/>
          <p:cNvSpPr txBox="1"/>
          <p:nvPr>
            <p:custDataLst>
              <p:tags r:id="rId20"/>
            </p:custDataLst>
          </p:nvPr>
        </p:nvSpPr>
        <p:spPr>
          <a:xfrm>
            <a:off x="0" y="833120"/>
            <a:ext cx="4088765" cy="6299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500" b="1"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定岛（海）神针</a:t>
            </a:r>
          </a:p>
        </p:txBody>
      </p:sp>
      <p:sp>
        <p:nvSpPr>
          <p:cNvPr id="2" name="Rectangle 6"/>
          <p:cNvSpPr/>
          <p:nvPr>
            <p:custDataLst>
              <p:tags r:id="rId21"/>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16771370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85" y="2190750"/>
            <a:ext cx="12185650" cy="244348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custDataLst>
              <p:tags r:id="rId2"/>
            </p:custDataLst>
          </p:nvPr>
        </p:nvSpPr>
        <p:spPr>
          <a:xfrm>
            <a:off x="144780" y="2813050"/>
            <a:ext cx="12192000" cy="11988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1"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不止造景，还要</a:t>
            </a:r>
            <a:r>
              <a:rPr kumimoji="0" lang="en-US" altLang="zh-CN" sz="7200" b="1"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a:t>
            </a:r>
            <a:r>
              <a:rPr kumimoji="0" lang="zh-CN" altLang="en-US" sz="7200" b="1"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造节</a:t>
            </a:r>
            <a:r>
              <a:rPr kumimoji="0" lang="en-US" altLang="zh-CN" sz="7200" b="1" i="0" u="none" strike="noStrike" kern="1200" cap="none" spc="0" normalizeH="0" baseline="0" noProof="0">
                <a:ln>
                  <a:noFill/>
                </a:ln>
                <a:solidFill>
                  <a:prstClr val="white"/>
                </a:solidFill>
                <a:effectLst/>
                <a:uLnTx/>
                <a:uFillTx/>
                <a:latin typeface="思源黑体 CN Bold" panose="020B0800000000000000" charset="-122"/>
                <a:ea typeface="思源黑体 CN Bold" panose="020B0800000000000000" charset="-122"/>
                <a:cs typeface="思源黑体 CN Bold" panose="020B0800000000000000" charset="-122"/>
                <a:sym typeface="+mn-ea"/>
              </a:rPr>
              <a:t>”</a:t>
            </a:r>
          </a:p>
        </p:txBody>
      </p:sp>
      <p:sp>
        <p:nvSpPr>
          <p:cNvPr id="5"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69380413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2"/>
            </p:custDataLst>
          </p:nvPr>
        </p:nvSpPr>
        <p:spPr>
          <a:xfrm>
            <a:off x="672465" y="2656840"/>
            <a:ext cx="10884535" cy="124333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1" i="0" u="none" strike="noStrike" kern="1200" cap="none" spc="0" normalizeH="0" baseline="0" noProof="0">
                <a:ln>
                  <a:noFill/>
                </a:ln>
                <a:solidFill>
                  <a:srgbClr val="CF1D1B"/>
                </a:solidFill>
                <a:effectLst/>
                <a:uLnTx/>
                <a:uFillTx/>
                <a:latin typeface="思源黑体 CN Bold" panose="020B0800000000000000" charset="-122"/>
                <a:ea typeface="思源黑体 CN Bold" panose="020B0800000000000000" charset="-122"/>
                <a:cs typeface="+mn-cs"/>
              </a:rPr>
              <a:t>打造抚远城市文化节日活动</a:t>
            </a:r>
          </a:p>
        </p:txBody>
      </p:sp>
      <p:sp>
        <p:nvSpPr>
          <p:cNvPr id="5" name="Rectangle 6"/>
          <p:cNvSpPr/>
          <p:nvPr>
            <p:custDataLst>
              <p:tags r:id="rId3"/>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3651087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823860" y="573486"/>
            <a:ext cx="4226560"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时间旅程</a:t>
            </a:r>
            <a:endParaRPr kumimoji="0" lang="en-US" altLang="zh-CN"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快闪店</a:t>
            </a:r>
            <a:endPar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endParaRPr>
          </a:p>
        </p:txBody>
      </p:sp>
      <p:sp>
        <p:nvSpPr>
          <p:cNvPr id="7" name="矩形 6"/>
          <p:cNvSpPr/>
          <p:nvPr>
            <p:custDataLst>
              <p:tags r:id="rId3"/>
            </p:custDataLst>
          </p:nvPr>
        </p:nvSpPr>
        <p:spPr>
          <a:xfrm flipH="1">
            <a:off x="2608579" y="612725"/>
            <a:ext cx="74931" cy="814074"/>
          </a:xfrm>
          <a:prstGeom prst="rect">
            <a:avLst/>
          </a:prstGeom>
          <a:solidFill>
            <a:schemeClr val="tx1"/>
          </a:solidFill>
          <a:ln w="25400" cmpd="sng">
            <a:solidFill>
              <a:srgbClr val="FAFAF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框 8"/>
          <p:cNvSpPr txBox="1"/>
          <p:nvPr>
            <p:custDataLst>
              <p:tags r:id="rId4"/>
            </p:custDataLst>
          </p:nvPr>
        </p:nvSpPr>
        <p:spPr>
          <a:xfrm>
            <a:off x="6482715" y="599440"/>
            <a:ext cx="199263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营地式酒店</a:t>
            </a:r>
          </a:p>
        </p:txBody>
      </p:sp>
      <p:sp>
        <p:nvSpPr>
          <p:cNvPr id="15" name="文本框 14"/>
          <p:cNvSpPr txBox="1"/>
          <p:nvPr/>
        </p:nvSpPr>
        <p:spPr>
          <a:xfrm>
            <a:off x="10782300" y="-660400"/>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文本框 24"/>
          <p:cNvSpPr txBox="1"/>
          <p:nvPr>
            <p:custDataLst>
              <p:tags r:id="rId5"/>
            </p:custDataLst>
          </p:nvPr>
        </p:nvSpPr>
        <p:spPr>
          <a:xfrm>
            <a:off x="823860" y="1888503"/>
            <a:ext cx="10407967" cy="601345"/>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一场告别过去烦恼，祝福未来的小仪式</a:t>
            </a:r>
          </a:p>
        </p:txBody>
      </p:sp>
      <p:sp>
        <p:nvSpPr>
          <p:cNvPr id="4" name="椭圆 3"/>
          <p:cNvSpPr/>
          <p:nvPr>
            <p:custDataLst>
              <p:tags r:id="rId6"/>
            </p:custDataLst>
          </p:nvPr>
        </p:nvSpPr>
        <p:spPr>
          <a:xfrm>
            <a:off x="4375230" y="373828"/>
            <a:ext cx="7240190" cy="1315017"/>
          </a:xfrm>
          <a:prstGeom prst="ellipse">
            <a:avLst/>
          </a:prstGeom>
          <a:solidFill>
            <a:srgbClr val="CF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文本框 9"/>
          <p:cNvSpPr txBox="1"/>
          <p:nvPr>
            <p:custDataLst>
              <p:tags r:id="rId7"/>
            </p:custDataLst>
          </p:nvPr>
        </p:nvSpPr>
        <p:spPr>
          <a:xfrm>
            <a:off x="4876800" y="684039"/>
            <a:ext cx="6355027"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寄出对新一年的愿望寄出</a:t>
            </a:r>
          </a:p>
        </p:txBody>
      </p:sp>
      <p:grpSp>
        <p:nvGrpSpPr>
          <p:cNvPr id="12" name="组合 11"/>
          <p:cNvGrpSpPr/>
          <p:nvPr/>
        </p:nvGrpSpPr>
        <p:grpSpPr>
          <a:xfrm>
            <a:off x="823860" y="2489847"/>
            <a:ext cx="10407967" cy="4107723"/>
            <a:chOff x="823860" y="2489847"/>
            <a:chExt cx="8870865" cy="3505841"/>
          </a:xfrm>
        </p:grpSpPr>
        <p:pic>
          <p:nvPicPr>
            <p:cNvPr id="2" name="图片 1"/>
            <p:cNvPicPr>
              <a:picLocks noChangeAspect="1"/>
            </p:cNvPicPr>
            <p:nvPr/>
          </p:nvPicPr>
          <p:blipFill rotWithShape="1">
            <a:blip r:embed="rId11" cstate="email">
              <a:extLst>
                <a:ext uri="{28A0092B-C50C-407E-A947-70E740481C1C}">
                  <a14:useLocalDpi xmlns:a14="http://schemas.microsoft.com/office/drawing/2010/main" val="0"/>
                </a:ext>
              </a:extLst>
            </a:blip>
            <a:srcRect l="-1"/>
            <a:stretch>
              <a:fillRect/>
            </a:stretch>
          </p:blipFill>
          <p:spPr>
            <a:xfrm>
              <a:off x="6737770" y="2489847"/>
              <a:ext cx="2956955" cy="3505840"/>
            </a:xfrm>
            <a:prstGeom prst="rect">
              <a:avLst/>
            </a:prstGeom>
          </p:spPr>
        </p:pic>
        <p:pic>
          <p:nvPicPr>
            <p:cNvPr id="5" name="图片 4"/>
            <p:cNvPicPr>
              <a:picLocks noChangeAspect="1"/>
            </p:cNvPicPr>
            <p:nvPr/>
          </p:nvPicPr>
          <p:blipFill rotWithShape="1">
            <a:blip r:embed="rId12" cstate="email">
              <a:extLst>
                <a:ext uri="{28A0092B-C50C-407E-A947-70E740481C1C}">
                  <a14:useLocalDpi xmlns:a14="http://schemas.microsoft.com/office/drawing/2010/main" val="0"/>
                </a:ext>
              </a:extLst>
            </a:blip>
            <a:srcRect l="-1"/>
            <a:stretch>
              <a:fillRect/>
            </a:stretch>
          </p:blipFill>
          <p:spPr>
            <a:xfrm>
              <a:off x="3780815" y="2489848"/>
              <a:ext cx="2956955" cy="3505840"/>
            </a:xfrm>
            <a:prstGeom prst="rect">
              <a:avLst/>
            </a:prstGeom>
          </p:spPr>
        </p:pic>
        <p:pic>
          <p:nvPicPr>
            <p:cNvPr id="8" name="图片 7"/>
            <p:cNvPicPr>
              <a:picLocks noChangeAspect="1"/>
            </p:cNvPicPr>
            <p:nvPr/>
          </p:nvPicPr>
          <p:blipFill rotWithShape="1">
            <a:blip r:embed="rId13" cstate="email">
              <a:extLst>
                <a:ext uri="{28A0092B-C50C-407E-A947-70E740481C1C}">
                  <a14:useLocalDpi xmlns:a14="http://schemas.microsoft.com/office/drawing/2010/main" val="0"/>
                </a:ext>
              </a:extLst>
            </a:blip>
            <a:srcRect/>
            <a:stretch>
              <a:fillRect/>
            </a:stretch>
          </p:blipFill>
          <p:spPr>
            <a:xfrm>
              <a:off x="823860" y="2489848"/>
              <a:ext cx="2956955" cy="3505839"/>
            </a:xfrm>
            <a:prstGeom prst="rect">
              <a:avLst/>
            </a:prstGeom>
          </p:spPr>
        </p:pic>
      </p:grpSp>
      <p:sp>
        <p:nvSpPr>
          <p:cNvPr id="13" name="文本框 12"/>
          <p:cNvSpPr txBox="1"/>
          <p:nvPr>
            <p:custDataLst>
              <p:tags r:id="rId8"/>
            </p:custDataLst>
          </p:nvPr>
        </p:nvSpPr>
        <p:spPr>
          <a:xfrm>
            <a:off x="1" y="0"/>
            <a:ext cx="1675928" cy="497711"/>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PART B</a:t>
            </a:r>
            <a:endParaRPr kumimoji="0" lang="zh-CN" altLang="en-US" sz="28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endParaRPr>
          </a:p>
        </p:txBody>
      </p:sp>
      <p:sp>
        <p:nvSpPr>
          <p:cNvPr id="6" name="Rectangle 6"/>
          <p:cNvSpPr/>
          <p:nvPr>
            <p:custDataLst>
              <p:tags r:id="rId9"/>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24563926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823860" y="573486"/>
            <a:ext cx="4226560"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露营</a:t>
            </a:r>
            <a:r>
              <a:rPr kumimoji="0" lang="en-US" altLang="zh-CN"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party+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倒计时烟花秀</a:t>
            </a:r>
            <a:endParaRPr kumimoji="0" lang="en-US" altLang="zh-CN"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endParaRPr>
          </a:p>
        </p:txBody>
      </p:sp>
      <p:sp>
        <p:nvSpPr>
          <p:cNvPr id="7" name="矩形 6"/>
          <p:cNvSpPr/>
          <p:nvPr>
            <p:custDataLst>
              <p:tags r:id="rId3"/>
            </p:custDataLst>
          </p:nvPr>
        </p:nvSpPr>
        <p:spPr>
          <a:xfrm flipH="1">
            <a:off x="3145485" y="612725"/>
            <a:ext cx="74931" cy="814074"/>
          </a:xfrm>
          <a:prstGeom prst="rect">
            <a:avLst/>
          </a:prstGeom>
          <a:solidFill>
            <a:schemeClr val="tx1"/>
          </a:solidFill>
          <a:ln w="25400" cmpd="sng">
            <a:solidFill>
              <a:srgbClr val="FAFAF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框 8"/>
          <p:cNvSpPr txBox="1"/>
          <p:nvPr>
            <p:custDataLst>
              <p:tags r:id="rId4"/>
            </p:custDataLst>
          </p:nvPr>
        </p:nvSpPr>
        <p:spPr>
          <a:xfrm>
            <a:off x="6482715" y="599440"/>
            <a:ext cx="199263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营地式酒店</a:t>
            </a:r>
          </a:p>
        </p:txBody>
      </p:sp>
      <p:sp>
        <p:nvSpPr>
          <p:cNvPr id="15" name="文本框 14"/>
          <p:cNvSpPr txBox="1"/>
          <p:nvPr/>
        </p:nvSpPr>
        <p:spPr>
          <a:xfrm>
            <a:off x="10782300" y="-660400"/>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文本框 24"/>
          <p:cNvSpPr txBox="1"/>
          <p:nvPr>
            <p:custDataLst>
              <p:tags r:id="rId5"/>
            </p:custDataLst>
          </p:nvPr>
        </p:nvSpPr>
        <p:spPr>
          <a:xfrm>
            <a:off x="823860" y="1888503"/>
            <a:ext cx="10407967" cy="601345"/>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一场浪漫的</a:t>
            </a:r>
            <a:r>
              <a:rPr kumimoji="0" lang="en-US" altLang="zh-CN"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a:t>
            </a:r>
            <a:r>
              <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露营</a:t>
            </a:r>
            <a:r>
              <a:rPr kumimoji="0" lang="en-US" altLang="zh-CN"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a:t>
            </a:r>
            <a:r>
              <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烟花秀</a:t>
            </a:r>
            <a:r>
              <a:rPr kumimoji="0" lang="en-US" altLang="zh-CN"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a:t>
            </a:r>
            <a:endPar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endParaRPr>
          </a:p>
        </p:txBody>
      </p:sp>
      <p:sp>
        <p:nvSpPr>
          <p:cNvPr id="4" name="椭圆 3"/>
          <p:cNvSpPr/>
          <p:nvPr>
            <p:custDataLst>
              <p:tags r:id="rId6"/>
            </p:custDataLst>
          </p:nvPr>
        </p:nvSpPr>
        <p:spPr>
          <a:xfrm>
            <a:off x="4375230" y="373828"/>
            <a:ext cx="7240190" cy="1315017"/>
          </a:xfrm>
          <a:prstGeom prst="ellipse">
            <a:avLst/>
          </a:prstGeom>
          <a:solidFill>
            <a:srgbClr val="CF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文本框 9"/>
          <p:cNvSpPr txBox="1"/>
          <p:nvPr>
            <p:custDataLst>
              <p:tags r:id="rId7"/>
            </p:custDataLst>
          </p:nvPr>
        </p:nvSpPr>
        <p:spPr>
          <a:xfrm>
            <a:off x="4876800" y="642395"/>
            <a:ext cx="6355027"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在最高处露营、看烟花</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等待福光</a:t>
            </a:r>
          </a:p>
        </p:txBody>
      </p:sp>
      <p:pic>
        <p:nvPicPr>
          <p:cNvPr id="11" name="图片 10"/>
          <p:cNvPicPr>
            <a:picLocks noChangeAspect="1"/>
          </p:cNvPicPr>
          <p:nvPr/>
        </p:nvPicPr>
        <p:blipFill rotWithShape="1">
          <a:blip r:embed="rId11" cstate="email">
            <a:extLst>
              <a:ext uri="{28A0092B-C50C-407E-A947-70E740481C1C}">
                <a14:useLocalDpi xmlns:a14="http://schemas.microsoft.com/office/drawing/2010/main" val="0"/>
              </a:ext>
            </a:extLst>
          </a:blip>
          <a:srcRect/>
          <a:stretch>
            <a:fillRect/>
          </a:stretch>
        </p:blipFill>
        <p:spPr>
          <a:xfrm>
            <a:off x="823860" y="2489848"/>
            <a:ext cx="3379345" cy="4038274"/>
          </a:xfrm>
          <a:prstGeom prst="rect">
            <a:avLst/>
          </a:prstGeom>
        </p:spPr>
      </p:pic>
      <p:pic>
        <p:nvPicPr>
          <p:cNvPr id="14" name="图片 13"/>
          <p:cNvPicPr>
            <a:picLocks noChangeAspect="1"/>
          </p:cNvPicPr>
          <p:nvPr/>
        </p:nvPicPr>
        <p:blipFill rotWithShape="1">
          <a:blip r:embed="rId12" cstate="email">
            <a:extLst>
              <a:ext uri="{28A0092B-C50C-407E-A947-70E740481C1C}">
                <a14:useLocalDpi xmlns:a14="http://schemas.microsoft.com/office/drawing/2010/main" val="0"/>
              </a:ext>
            </a:extLst>
          </a:blip>
          <a:srcRect r="-933"/>
          <a:stretch>
            <a:fillRect/>
          </a:stretch>
        </p:blipFill>
        <p:spPr>
          <a:xfrm>
            <a:off x="4203204" y="2489848"/>
            <a:ext cx="3876971" cy="4038274"/>
          </a:xfrm>
          <a:prstGeom prst="rect">
            <a:avLst/>
          </a:prstGeom>
        </p:spPr>
      </p:pic>
      <p:pic>
        <p:nvPicPr>
          <p:cNvPr id="19" name="图片 18"/>
          <p:cNvPicPr>
            <a:picLocks noChangeAspect="1"/>
          </p:cNvPicPr>
          <p:nvPr/>
        </p:nvPicPr>
        <p:blipFill rotWithShape="1">
          <a:blip r:embed="rId13" cstate="email">
            <a:extLst>
              <a:ext uri="{28A0092B-C50C-407E-A947-70E740481C1C}">
                <a14:useLocalDpi xmlns:a14="http://schemas.microsoft.com/office/drawing/2010/main" val="0"/>
              </a:ext>
            </a:extLst>
          </a:blip>
          <a:srcRect l="-1" r="-913"/>
          <a:stretch>
            <a:fillRect/>
          </a:stretch>
        </p:blipFill>
        <p:spPr>
          <a:xfrm>
            <a:off x="7763948" y="2489848"/>
            <a:ext cx="3497299" cy="4038274"/>
          </a:xfrm>
          <a:prstGeom prst="rect">
            <a:avLst/>
          </a:prstGeom>
        </p:spPr>
      </p:pic>
      <p:sp>
        <p:nvSpPr>
          <p:cNvPr id="20" name="文本框 19"/>
          <p:cNvSpPr txBox="1"/>
          <p:nvPr>
            <p:custDataLst>
              <p:tags r:id="rId8"/>
            </p:custDataLst>
          </p:nvPr>
        </p:nvSpPr>
        <p:spPr>
          <a:xfrm>
            <a:off x="1" y="0"/>
            <a:ext cx="1675928" cy="497711"/>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PART C</a:t>
            </a:r>
          </a:p>
        </p:txBody>
      </p:sp>
      <p:sp>
        <p:nvSpPr>
          <p:cNvPr id="5" name="Rectangle 6"/>
          <p:cNvSpPr/>
          <p:nvPr>
            <p:custDataLst>
              <p:tags r:id="rId9"/>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40511943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823860" y="573486"/>
            <a:ext cx="4226560"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露营</a:t>
            </a:r>
            <a:r>
              <a:rPr kumimoji="0" lang="en-US" altLang="zh-CN"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party+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倒计时烟花秀</a:t>
            </a:r>
            <a:endParaRPr kumimoji="0" lang="en-US" altLang="zh-CN"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endParaRPr>
          </a:p>
        </p:txBody>
      </p:sp>
      <p:sp>
        <p:nvSpPr>
          <p:cNvPr id="7" name="矩形 6"/>
          <p:cNvSpPr/>
          <p:nvPr>
            <p:custDataLst>
              <p:tags r:id="rId3"/>
            </p:custDataLst>
          </p:nvPr>
        </p:nvSpPr>
        <p:spPr>
          <a:xfrm flipH="1">
            <a:off x="3145485" y="612725"/>
            <a:ext cx="74931" cy="814074"/>
          </a:xfrm>
          <a:prstGeom prst="rect">
            <a:avLst/>
          </a:prstGeom>
          <a:solidFill>
            <a:schemeClr val="tx1"/>
          </a:solidFill>
          <a:ln w="25400" cmpd="sng">
            <a:solidFill>
              <a:srgbClr val="FAFAF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框 8"/>
          <p:cNvSpPr txBox="1"/>
          <p:nvPr>
            <p:custDataLst>
              <p:tags r:id="rId4"/>
            </p:custDataLst>
          </p:nvPr>
        </p:nvSpPr>
        <p:spPr>
          <a:xfrm>
            <a:off x="6482715" y="599440"/>
            <a:ext cx="199263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营地式酒店</a:t>
            </a:r>
          </a:p>
        </p:txBody>
      </p:sp>
      <p:sp>
        <p:nvSpPr>
          <p:cNvPr id="15" name="文本框 14"/>
          <p:cNvSpPr txBox="1"/>
          <p:nvPr/>
        </p:nvSpPr>
        <p:spPr>
          <a:xfrm>
            <a:off x="10782300" y="-660400"/>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文本框 24"/>
          <p:cNvSpPr txBox="1"/>
          <p:nvPr>
            <p:custDataLst>
              <p:tags r:id="rId5"/>
            </p:custDataLst>
          </p:nvPr>
        </p:nvSpPr>
        <p:spPr>
          <a:xfrm>
            <a:off x="823860" y="1888503"/>
            <a:ext cx="10407967" cy="601345"/>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一场浪漫的</a:t>
            </a:r>
            <a:r>
              <a:rPr kumimoji="0" lang="en-US" altLang="zh-CN"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a:t>
            </a:r>
            <a:r>
              <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露营</a:t>
            </a:r>
            <a:r>
              <a:rPr kumimoji="0" lang="en-US" altLang="zh-CN"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a:t>
            </a:r>
            <a:r>
              <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倒计时烟花秀</a:t>
            </a:r>
            <a:r>
              <a:rPr kumimoji="0" lang="en-US" altLang="zh-CN"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a:t>
            </a:r>
            <a:endParaRPr kumimoji="0" lang="zh-CN" altLang="en-US" sz="32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endParaRPr>
          </a:p>
        </p:txBody>
      </p:sp>
      <p:sp>
        <p:nvSpPr>
          <p:cNvPr id="4" name="椭圆 3"/>
          <p:cNvSpPr/>
          <p:nvPr>
            <p:custDataLst>
              <p:tags r:id="rId6"/>
            </p:custDataLst>
          </p:nvPr>
        </p:nvSpPr>
        <p:spPr>
          <a:xfrm>
            <a:off x="4375230" y="373828"/>
            <a:ext cx="7240190" cy="1315017"/>
          </a:xfrm>
          <a:prstGeom prst="ellipse">
            <a:avLst/>
          </a:prstGeom>
          <a:solidFill>
            <a:srgbClr val="CF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文本框 9"/>
          <p:cNvSpPr txBox="1"/>
          <p:nvPr>
            <p:custDataLst>
              <p:tags r:id="rId7"/>
            </p:custDataLst>
          </p:nvPr>
        </p:nvSpPr>
        <p:spPr>
          <a:xfrm>
            <a:off x="4876800" y="515395"/>
            <a:ext cx="6355027" cy="13220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在这特殊的一天</a:t>
            </a:r>
            <a:endParaRPr kumimoji="0" lang="en-US" altLang="zh-CN" sz="20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带上最想带的人</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一起等日出、一起听音乐、一起看烟花</a:t>
            </a:r>
            <a:r>
              <a:rPr kumimoji="0" lang="en-US" altLang="zh-CN" sz="20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20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endParaRPr>
          </a:p>
        </p:txBody>
      </p:sp>
      <p:pic>
        <p:nvPicPr>
          <p:cNvPr id="11" name="图片 10"/>
          <p:cNvPicPr>
            <a:picLocks noChangeAspect="1"/>
          </p:cNvPicPr>
          <p:nvPr/>
        </p:nvPicPr>
        <p:blipFill rotWithShape="1">
          <a:blip r:embed="rId11" cstate="email">
            <a:extLst>
              <a:ext uri="{28A0092B-C50C-407E-A947-70E740481C1C}">
                <a14:useLocalDpi xmlns:a14="http://schemas.microsoft.com/office/drawing/2010/main" val="0"/>
              </a:ext>
            </a:extLst>
          </a:blip>
          <a:srcRect/>
          <a:stretch>
            <a:fillRect/>
          </a:stretch>
        </p:blipFill>
        <p:spPr>
          <a:xfrm>
            <a:off x="823860" y="2489848"/>
            <a:ext cx="3379345" cy="4038274"/>
          </a:xfrm>
          <a:prstGeom prst="rect">
            <a:avLst/>
          </a:prstGeom>
        </p:spPr>
      </p:pic>
      <p:pic>
        <p:nvPicPr>
          <p:cNvPr id="14" name="图片 13"/>
          <p:cNvPicPr>
            <a:picLocks noChangeAspect="1"/>
          </p:cNvPicPr>
          <p:nvPr/>
        </p:nvPicPr>
        <p:blipFill rotWithShape="1">
          <a:blip r:embed="rId12" cstate="email">
            <a:extLst>
              <a:ext uri="{28A0092B-C50C-407E-A947-70E740481C1C}">
                <a14:useLocalDpi xmlns:a14="http://schemas.microsoft.com/office/drawing/2010/main" val="0"/>
              </a:ext>
            </a:extLst>
          </a:blip>
          <a:srcRect r="-933"/>
          <a:stretch>
            <a:fillRect/>
          </a:stretch>
        </p:blipFill>
        <p:spPr>
          <a:xfrm>
            <a:off x="4203204" y="2489848"/>
            <a:ext cx="3876971" cy="4038274"/>
          </a:xfrm>
          <a:prstGeom prst="rect">
            <a:avLst/>
          </a:prstGeom>
        </p:spPr>
      </p:pic>
      <p:pic>
        <p:nvPicPr>
          <p:cNvPr id="19" name="图片 18"/>
          <p:cNvPicPr>
            <a:picLocks noChangeAspect="1"/>
          </p:cNvPicPr>
          <p:nvPr/>
        </p:nvPicPr>
        <p:blipFill rotWithShape="1">
          <a:blip r:embed="rId13" cstate="email">
            <a:extLst>
              <a:ext uri="{28A0092B-C50C-407E-A947-70E740481C1C}">
                <a14:useLocalDpi xmlns:a14="http://schemas.microsoft.com/office/drawing/2010/main" val="0"/>
              </a:ext>
            </a:extLst>
          </a:blip>
          <a:srcRect l="-1" r="-913"/>
          <a:stretch>
            <a:fillRect/>
          </a:stretch>
        </p:blipFill>
        <p:spPr>
          <a:xfrm>
            <a:off x="7763948" y="2489848"/>
            <a:ext cx="3497299" cy="4038274"/>
          </a:xfrm>
          <a:prstGeom prst="rect">
            <a:avLst/>
          </a:prstGeom>
        </p:spPr>
      </p:pic>
      <p:sp>
        <p:nvSpPr>
          <p:cNvPr id="20" name="文本框 19"/>
          <p:cNvSpPr txBox="1"/>
          <p:nvPr>
            <p:custDataLst>
              <p:tags r:id="rId8"/>
            </p:custDataLst>
          </p:nvPr>
        </p:nvSpPr>
        <p:spPr>
          <a:xfrm>
            <a:off x="1" y="0"/>
            <a:ext cx="1675928" cy="497711"/>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PART D</a:t>
            </a:r>
            <a:endParaRPr kumimoji="0" lang="zh-CN" altLang="en-US" sz="28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endParaRPr>
          </a:p>
        </p:txBody>
      </p:sp>
      <p:sp>
        <p:nvSpPr>
          <p:cNvPr id="5" name="Rectangle 6"/>
          <p:cNvSpPr/>
          <p:nvPr>
            <p:custDataLst>
              <p:tags r:id="rId9"/>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35117134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650240" y="723900"/>
            <a:ext cx="4226560" cy="891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日出装置</a:t>
            </a:r>
            <a:endParaRPr kumimoji="0" lang="en-US" altLang="zh-CN"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sym typeface="+mn-ea"/>
              </a:rPr>
              <a:t>打卡</a:t>
            </a:r>
            <a:endParaRPr kumimoji="0" lang="zh-CN" altLang="en-US" sz="2600" b="0" i="0" u="none" strike="noStrike" kern="1200" cap="none" spc="0" normalizeH="0" baseline="0" noProof="0" dirty="0">
              <a:ln>
                <a:noFill/>
              </a:ln>
              <a:solidFill>
                <a:prstClr val="black"/>
              </a:solidFill>
              <a:effectLst/>
              <a:uLnTx/>
              <a:uFillTx/>
              <a:latin typeface="阿里巴巴普惠体 B" panose="00020600040101010101" charset="-122"/>
              <a:ea typeface="阿里巴巴普惠体 B" panose="00020600040101010101" charset="-122"/>
              <a:cs typeface="+mn-cs"/>
            </a:endParaRPr>
          </a:p>
        </p:txBody>
      </p:sp>
      <p:sp>
        <p:nvSpPr>
          <p:cNvPr id="7" name="矩形 6"/>
          <p:cNvSpPr/>
          <p:nvPr>
            <p:custDataLst>
              <p:tags r:id="rId3"/>
            </p:custDataLst>
          </p:nvPr>
        </p:nvSpPr>
        <p:spPr>
          <a:xfrm flipH="1">
            <a:off x="2608579" y="763139"/>
            <a:ext cx="74931" cy="814074"/>
          </a:xfrm>
          <a:prstGeom prst="rect">
            <a:avLst/>
          </a:prstGeom>
          <a:solidFill>
            <a:schemeClr val="tx1"/>
          </a:solidFill>
          <a:ln w="25400" cmpd="sng">
            <a:solidFill>
              <a:srgbClr val="FAFAF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9" name="文本框 8"/>
          <p:cNvSpPr txBox="1"/>
          <p:nvPr>
            <p:custDataLst>
              <p:tags r:id="rId4"/>
            </p:custDataLst>
          </p:nvPr>
        </p:nvSpPr>
        <p:spPr>
          <a:xfrm>
            <a:off x="6482715" y="599440"/>
            <a:ext cx="1992630" cy="5219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srgbClr val="FFFFFF"/>
                </a:solidFill>
                <a:effectLst/>
                <a:uLnTx/>
                <a:uFillTx/>
                <a:latin typeface="阿里巴巴普惠体 B" panose="00020600040101010101" charset="-122"/>
                <a:ea typeface="阿里巴巴普惠体 B" panose="00020600040101010101" charset="-122"/>
                <a:cs typeface="+mn-cs"/>
              </a:rPr>
              <a:t>营地式酒店</a:t>
            </a:r>
          </a:p>
        </p:txBody>
      </p:sp>
      <p:sp>
        <p:nvSpPr>
          <p:cNvPr id="15" name="文本框 14"/>
          <p:cNvSpPr txBox="1"/>
          <p:nvPr/>
        </p:nvSpPr>
        <p:spPr>
          <a:xfrm>
            <a:off x="10782300" y="-660400"/>
            <a:ext cx="4064000"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文本框 24"/>
          <p:cNvSpPr txBox="1"/>
          <p:nvPr>
            <p:custDataLst>
              <p:tags r:id="rId5"/>
            </p:custDataLst>
          </p:nvPr>
        </p:nvSpPr>
        <p:spPr>
          <a:xfrm>
            <a:off x="650240" y="2003425"/>
            <a:ext cx="10965180" cy="601345"/>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打卡装置</a:t>
            </a:r>
          </a:p>
        </p:txBody>
      </p:sp>
      <p:sp>
        <p:nvSpPr>
          <p:cNvPr id="4" name="椭圆 3"/>
          <p:cNvSpPr/>
          <p:nvPr>
            <p:custDataLst>
              <p:tags r:id="rId6"/>
            </p:custDataLst>
          </p:nvPr>
        </p:nvSpPr>
        <p:spPr>
          <a:xfrm>
            <a:off x="6021070" y="483383"/>
            <a:ext cx="3524885" cy="1078865"/>
          </a:xfrm>
          <a:prstGeom prst="ellipse">
            <a:avLst/>
          </a:prstGeom>
          <a:solidFill>
            <a:srgbClr val="CF1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文本框 9"/>
          <p:cNvSpPr txBox="1"/>
          <p:nvPr>
            <p:custDataLst>
              <p:tags r:id="rId7"/>
            </p:custDataLst>
          </p:nvPr>
        </p:nvSpPr>
        <p:spPr>
          <a:xfrm>
            <a:off x="6142355" y="583863"/>
            <a:ext cx="328295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绝美景色艺术化</a:t>
            </a:r>
            <a:endParaRPr kumimoji="0" lang="en-US" altLang="zh-CN" sz="28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FFFFFF"/>
                </a:solidFill>
                <a:effectLst/>
                <a:uLnTx/>
                <a:uFillTx/>
                <a:latin typeface="阿里巴巴普惠体 B" panose="00020600040101010101" charset="-122"/>
                <a:ea typeface="阿里巴巴普惠体 B" panose="00020600040101010101" charset="-122"/>
                <a:cs typeface="+mn-cs"/>
              </a:rPr>
              <a:t>社交圈出圈</a:t>
            </a:r>
          </a:p>
        </p:txBody>
      </p:sp>
      <p:grpSp>
        <p:nvGrpSpPr>
          <p:cNvPr id="13" name="组合 12"/>
          <p:cNvGrpSpPr/>
          <p:nvPr/>
        </p:nvGrpSpPr>
        <p:grpSpPr>
          <a:xfrm>
            <a:off x="650241" y="2604771"/>
            <a:ext cx="10965179" cy="3814448"/>
            <a:chOff x="650241" y="2604768"/>
            <a:chExt cx="10965179" cy="3529333"/>
          </a:xfrm>
        </p:grpSpPr>
        <p:pic>
          <p:nvPicPr>
            <p:cNvPr id="12" name="图片 11"/>
            <p:cNvPicPr>
              <a:picLocks noChangeAspect="1"/>
            </p:cNvPicPr>
            <p:nvPr/>
          </p:nvPicPr>
          <p:blipFill rotWithShape="1">
            <a:blip r:embed="rId11" cstate="email">
              <a:extLst>
                <a:ext uri="{28A0092B-C50C-407E-A947-70E740481C1C}">
                  <a14:useLocalDpi xmlns:a14="http://schemas.microsoft.com/office/drawing/2010/main" val="0"/>
                </a:ext>
              </a:extLst>
            </a:blip>
            <a:srcRect/>
            <a:stretch>
              <a:fillRect/>
            </a:stretch>
          </p:blipFill>
          <p:spPr>
            <a:xfrm>
              <a:off x="6001254" y="2604768"/>
              <a:ext cx="2955551" cy="3529330"/>
            </a:xfrm>
            <a:prstGeom prst="rect">
              <a:avLst/>
            </a:prstGeom>
          </p:spPr>
        </p:pic>
        <p:pic>
          <p:nvPicPr>
            <p:cNvPr id="2" name="图片 1"/>
            <p:cNvPicPr>
              <a:picLocks noChangeAspect="1"/>
            </p:cNvPicPr>
            <p:nvPr/>
          </p:nvPicPr>
          <p:blipFill rotWithShape="1">
            <a:blip r:embed="rId12" cstate="email">
              <a:extLst>
                <a:ext uri="{28A0092B-C50C-407E-A947-70E740481C1C}">
                  <a14:useLocalDpi xmlns:a14="http://schemas.microsoft.com/office/drawing/2010/main" val="0"/>
                </a:ext>
              </a:extLst>
            </a:blip>
            <a:srcRect/>
            <a:stretch>
              <a:fillRect/>
            </a:stretch>
          </p:blipFill>
          <p:spPr>
            <a:xfrm>
              <a:off x="650241" y="2604771"/>
              <a:ext cx="2779973" cy="3529330"/>
            </a:xfrm>
            <a:prstGeom prst="rect">
              <a:avLst/>
            </a:prstGeom>
          </p:spPr>
        </p:pic>
        <p:pic>
          <p:nvPicPr>
            <p:cNvPr id="5" name="图片 4"/>
            <p:cNvPicPr>
              <a:picLocks noChangeAspect="1"/>
            </p:cNvPicPr>
            <p:nvPr/>
          </p:nvPicPr>
          <p:blipFill rotWithShape="1">
            <a:blip r:embed="rId13" cstate="email">
              <a:extLst>
                <a:ext uri="{28A0092B-C50C-407E-A947-70E740481C1C}">
                  <a14:useLocalDpi xmlns:a14="http://schemas.microsoft.com/office/drawing/2010/main" val="0"/>
                </a:ext>
              </a:extLst>
            </a:blip>
            <a:srcRect/>
            <a:stretch>
              <a:fillRect/>
            </a:stretch>
          </p:blipFill>
          <p:spPr>
            <a:xfrm>
              <a:off x="3430214" y="2604771"/>
              <a:ext cx="3029972" cy="3529330"/>
            </a:xfrm>
            <a:prstGeom prst="rect">
              <a:avLst/>
            </a:prstGeom>
          </p:spPr>
        </p:pic>
        <p:pic>
          <p:nvPicPr>
            <p:cNvPr id="8" name="图片 7"/>
            <p:cNvPicPr>
              <a:picLocks noChangeAspect="1"/>
            </p:cNvPicPr>
            <p:nvPr/>
          </p:nvPicPr>
          <p:blipFill rotWithShape="1">
            <a:blip r:embed="rId14" cstate="email">
              <a:extLst>
                <a:ext uri="{28A0092B-C50C-407E-A947-70E740481C1C}">
                  <a14:useLocalDpi xmlns:a14="http://schemas.microsoft.com/office/drawing/2010/main" val="0"/>
                </a:ext>
              </a:extLst>
            </a:blip>
            <a:srcRect/>
            <a:stretch>
              <a:fillRect/>
            </a:stretch>
          </p:blipFill>
          <p:spPr>
            <a:xfrm>
              <a:off x="8659869" y="2604769"/>
              <a:ext cx="2955551" cy="3529329"/>
            </a:xfrm>
            <a:prstGeom prst="rect">
              <a:avLst/>
            </a:prstGeom>
          </p:spPr>
        </p:pic>
      </p:grpSp>
      <p:sp>
        <p:nvSpPr>
          <p:cNvPr id="14" name="文本框 13"/>
          <p:cNvSpPr txBox="1"/>
          <p:nvPr>
            <p:custDataLst>
              <p:tags r:id="rId8"/>
            </p:custDataLst>
          </p:nvPr>
        </p:nvSpPr>
        <p:spPr>
          <a:xfrm>
            <a:off x="1" y="0"/>
            <a:ext cx="1675928" cy="497711"/>
          </a:xfrm>
          <a:prstGeom prst="rect">
            <a:avLst/>
          </a:prstGeom>
          <a:solidFill>
            <a:srgbClr val="CF1B1A"/>
          </a:solid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rPr>
              <a:t>PART E</a:t>
            </a:r>
            <a:endParaRPr kumimoji="0" lang="zh-CN" altLang="en-US" sz="2800" b="0" i="0" u="none" strike="noStrike" kern="1200" cap="none" spc="0" normalizeH="0" baseline="0" noProof="0" dirty="0">
              <a:ln>
                <a:noFill/>
              </a:ln>
              <a:solidFill>
                <a:prstClr val="white"/>
              </a:solidFill>
              <a:effectLst/>
              <a:uLnTx/>
              <a:uFillTx/>
              <a:latin typeface="阿里巴巴普惠体 M" panose="00020600040101010101" charset="-122"/>
              <a:ea typeface="阿里巴巴普惠体 M" panose="00020600040101010101" charset="-122"/>
              <a:cs typeface="+mn-cs"/>
            </a:endParaRPr>
          </a:p>
        </p:txBody>
      </p:sp>
      <p:sp>
        <p:nvSpPr>
          <p:cNvPr id="6" name="Rectangle 6"/>
          <p:cNvSpPr/>
          <p:nvPr>
            <p:custDataLst>
              <p:tags r:id="rId9"/>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1582826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62230" y="2045970"/>
            <a:ext cx="12254865" cy="2443480"/>
          </a:xfrm>
          <a:prstGeom prst="rect">
            <a:avLst/>
          </a:prstGeom>
          <a:solidFill>
            <a:srgbClr val="CF1D1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655955" y="2729865"/>
            <a:ext cx="11128375" cy="110680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思源黑体 CN Heavy" panose="020B0A00000000000000" charset="-122"/>
                <a:sym typeface="+mn-ea"/>
              </a:rPr>
              <a:t>打造城市礼品集合店</a:t>
            </a:r>
          </a:p>
        </p:txBody>
      </p:sp>
    </p:spTree>
    <p:custDataLst>
      <p:tags r:id="rId1"/>
    </p:custDataLst>
    <p:extLst>
      <p:ext uri="{BB962C8B-B14F-4D97-AF65-F5344CB8AC3E}">
        <p14:creationId xmlns:p14="http://schemas.microsoft.com/office/powerpoint/2010/main" val="7556598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CF1D1B"/>
        </a:solidFill>
        <a:effectLst/>
      </p:bgPr>
    </p:bg>
    <p:spTree>
      <p:nvGrpSpPr>
        <p:cNvPr id="1" name=""/>
        <p:cNvGrpSpPr/>
        <p:nvPr/>
      </p:nvGrpSpPr>
      <p:grpSpPr>
        <a:xfrm>
          <a:off x="0" y="0"/>
          <a:ext cx="0" cy="0"/>
          <a:chOff x="0" y="0"/>
          <a:chExt cx="0" cy="0"/>
        </a:xfrm>
      </p:grpSpPr>
      <p:sp>
        <p:nvSpPr>
          <p:cNvPr id="4" name="文本框 3"/>
          <p:cNvSpPr txBox="1"/>
          <p:nvPr/>
        </p:nvSpPr>
        <p:spPr>
          <a:xfrm>
            <a:off x="1684020" y="2597150"/>
            <a:ext cx="9282430" cy="110680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prstClr val="white"/>
                </a:solidFill>
                <a:effectLst/>
                <a:uLnTx/>
                <a:uFillTx/>
                <a:latin typeface="思源黑体 CN Heavy" panose="020B0A00000000000000" charset="-122"/>
                <a:ea typeface="思源黑体 CN Heavy" panose="020B0A00000000000000" charset="-122"/>
                <a:cs typeface="+mn-cs"/>
              </a:rPr>
              <a:t>欢迎⼤家前往抚远体验！</a:t>
            </a:r>
          </a:p>
        </p:txBody>
      </p:sp>
      <p:sp>
        <p:nvSpPr>
          <p:cNvPr id="5" name="Rectangle 6"/>
          <p:cNvSpPr/>
          <p:nvPr>
            <p:custDataLst>
              <p:tags r:id="rId2"/>
            </p:custDataLst>
          </p:nvPr>
        </p:nvSpPr>
        <p:spPr>
          <a:xfrm>
            <a:off x="36830" y="6584315"/>
            <a:ext cx="12020550" cy="282575"/>
          </a:xfrm>
          <a:prstGeom prst="rect">
            <a:avLst/>
          </a:prstGeom>
          <a:noFill/>
          <a:ln w="9525">
            <a:noFill/>
          </a:ln>
        </p:spPr>
        <p:txBody>
          <a:bodyPr wrap="square" lIns="0" tIns="0" rIns="115200" bIns="0">
            <a:spAutoFit/>
          </a:bodyPr>
          <a:lstStyle/>
          <a:p>
            <a:pPr marL="112395"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4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  </a:t>
            </a:r>
            <a:r>
              <a:rPr kumimoji="0" lang="zh-CN" altLang="en-US"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深圳设际邹工业设计有限公司</a:t>
            </a:r>
            <a:r>
              <a:rPr kumimoji="0" lang="en-US" altLang="zh-CN" sz="1400" b="0" i="0" u="none" strike="noStrike" kern="1200" cap="none" spc="0" normalizeH="0" baseline="0" noProof="0" dirty="0">
                <a:ln>
                  <a:noFill/>
                </a:ln>
                <a:solidFill>
                  <a:prstClr val="white">
                    <a:lumMod val="75000"/>
                  </a:prstClr>
                </a:solidFill>
                <a:effectLst/>
                <a:uLnTx/>
                <a:uFillTx/>
                <a:latin typeface="微软雅黑" panose="020B0503020204020204" charset="-122"/>
                <a:ea typeface="微软雅黑" panose="020B0503020204020204" charset="-122"/>
                <a:cs typeface="+mn-cs"/>
                <a:sym typeface="Calibri" panose="020F0502020204030204" charset="0"/>
              </a:rPr>
              <a:t>       </a:t>
            </a:r>
            <a:r>
              <a:rPr kumimoji="0" lang="en-US" altLang="zh-CN" sz="1400" b="0" i="0" u="none" strike="noStrike" kern="1200" cap="none" spc="0" normalizeH="0" baseline="0" noProof="0" dirty="0">
                <a:ln>
                  <a:noFill/>
                </a:ln>
                <a:solidFill>
                  <a:prstClr val="white">
                    <a:lumMod val="75000"/>
                  </a:prstClr>
                </a:solidFill>
                <a:effectLst/>
                <a:uLnTx/>
                <a:uFillTx/>
                <a:latin typeface="Arial"/>
                <a:ea typeface="华文仿宋" panose="02010600040101010101" pitchFamily="2" charset="-122"/>
                <a:cs typeface="+mn-cs"/>
                <a:sym typeface="Calibri" panose="020F0502020204030204" charset="0"/>
              </a:rPr>
              <a:t>Copyright © 2023by ZOU Design Co. Ltd. All Rights Reserved         www.id-zoudesign.com        0755-33071640                                                                            </a:t>
            </a:r>
          </a:p>
        </p:txBody>
      </p:sp>
    </p:spTree>
    <p:custDataLst>
      <p:tags r:id="rId1"/>
    </p:custDataLst>
    <p:extLst>
      <p:ext uri="{BB962C8B-B14F-4D97-AF65-F5344CB8AC3E}">
        <p14:creationId xmlns:p14="http://schemas.microsoft.com/office/powerpoint/2010/main" val="34602598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0"/>
            <a:ext cx="12189517" cy="6858001"/>
          </a:xfrm>
          <a:prstGeom prst="rect">
            <a:avLst/>
          </a:prstGeom>
        </p:spPr>
      </p:pic>
      <p:sp>
        <p:nvSpPr>
          <p:cNvPr id="6" name="Rectangle 5"/>
          <p:cNvSpPr/>
          <p:nvPr/>
        </p:nvSpPr>
        <p:spPr>
          <a:xfrm>
            <a:off x="0" y="0"/>
            <a:ext cx="1219199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33" name="Rectangle 32"/>
          <p:cNvSpPr/>
          <p:nvPr/>
        </p:nvSpPr>
        <p:spPr>
          <a:xfrm>
            <a:off x="220338" y="995869"/>
            <a:ext cx="11751324" cy="2308324"/>
          </a:xfrm>
          <a:prstGeom prst="rect">
            <a:avLst/>
          </a:prstGeom>
        </p:spPr>
        <p:txBody>
          <a:bodyPr wrap="square">
            <a:spAutoFit/>
          </a:bodyPr>
          <a:lstStyle/>
          <a:p>
            <a:pPr algn="ctr"/>
            <a:r>
              <a:rPr lang="en-US" sz="4800" b="1" dirty="0">
                <a:solidFill>
                  <a:schemeClr val="accent2">
                    <a:lumMod val="75000"/>
                  </a:schemeClr>
                </a:solidFill>
              </a:rPr>
              <a:t>Sharing the innovation 3D model technology applications in Hong Kong electrical appliance industry</a:t>
            </a:r>
            <a:r>
              <a:rPr lang="en-US" dirty="0"/>
              <a:t>	</a:t>
            </a:r>
          </a:p>
        </p:txBody>
      </p:sp>
      <p:sp>
        <p:nvSpPr>
          <p:cNvPr id="34" name="Rectangle 33"/>
          <p:cNvSpPr/>
          <p:nvPr/>
        </p:nvSpPr>
        <p:spPr>
          <a:xfrm>
            <a:off x="78970" y="3216437"/>
            <a:ext cx="12034058" cy="830997"/>
          </a:xfrm>
          <a:prstGeom prst="rect">
            <a:avLst/>
          </a:prstGeom>
        </p:spPr>
        <p:txBody>
          <a:bodyPr wrap="square">
            <a:spAutoFit/>
          </a:bodyPr>
          <a:lstStyle/>
          <a:p>
            <a:pPr algn="ctr"/>
            <a:r>
              <a:rPr lang="zh-TW" altLang="en-US" sz="4800" b="1" dirty="0">
                <a:solidFill>
                  <a:schemeClr val="accent2">
                    <a:lumMod val="75000"/>
                  </a:schemeClr>
                </a:solidFill>
              </a:rPr>
              <a:t>香港電器行業創新</a:t>
            </a:r>
            <a:r>
              <a:rPr lang="en-US" altLang="zh-TW" sz="4800" b="1" dirty="0">
                <a:solidFill>
                  <a:schemeClr val="accent2">
                    <a:lumMod val="75000"/>
                  </a:schemeClr>
                </a:solidFill>
              </a:rPr>
              <a:t>3D</a:t>
            </a:r>
            <a:r>
              <a:rPr lang="zh-TW" altLang="en-US" sz="4800" b="1" dirty="0">
                <a:solidFill>
                  <a:schemeClr val="accent2">
                    <a:lumMod val="75000"/>
                  </a:schemeClr>
                </a:solidFill>
              </a:rPr>
              <a:t>模型技術應用</a:t>
            </a:r>
            <a:r>
              <a:rPr lang="zh-TW" altLang="en-US" dirty="0"/>
              <a:t>	</a:t>
            </a:r>
          </a:p>
        </p:txBody>
      </p:sp>
      <p:sp>
        <p:nvSpPr>
          <p:cNvPr id="14" name="Rectangle 13"/>
          <p:cNvSpPr/>
          <p:nvPr/>
        </p:nvSpPr>
        <p:spPr>
          <a:xfrm>
            <a:off x="419844" y="4181565"/>
            <a:ext cx="11352313" cy="1077218"/>
          </a:xfrm>
          <a:prstGeom prst="rect">
            <a:avLst/>
          </a:prstGeom>
        </p:spPr>
        <p:txBody>
          <a:bodyPr wrap="square">
            <a:spAutoFit/>
          </a:bodyPr>
          <a:lstStyle/>
          <a:p>
            <a:pPr algn="ctr"/>
            <a:r>
              <a:rPr lang="en-US" sz="3200" b="1" dirty="0">
                <a:solidFill>
                  <a:schemeClr val="accent2">
                    <a:lumMod val="75000"/>
                  </a:schemeClr>
                </a:solidFill>
              </a:rPr>
              <a:t> </a:t>
            </a:r>
            <a:r>
              <a:rPr lang="en-US" sz="2400" b="1" kern="0" dirty="0">
                <a:solidFill>
                  <a:schemeClr val="accent2">
                    <a:lumMod val="75000"/>
                  </a:schemeClr>
                </a:solidFill>
                <a:latin typeface="微軟正黑體" panose="020B0604030504040204" pitchFamily="34" charset="-120"/>
                <a:ea typeface="微軟正黑體" panose="020B0604030504040204" pitchFamily="34" charset="-120"/>
              </a:rPr>
              <a:t>Ivan Fung, Vice President of Hong </a:t>
            </a:r>
            <a:r>
              <a:rPr lang="en-US" altLang="zh-TW" sz="2400" b="1" kern="0" dirty="0">
                <a:solidFill>
                  <a:schemeClr val="accent2">
                    <a:lumMod val="75000"/>
                  </a:schemeClr>
                </a:solidFill>
                <a:latin typeface="微軟正黑體" panose="020B0604030504040204" pitchFamily="34" charset="-120"/>
                <a:ea typeface="微軟正黑體" panose="020B0604030504040204" pitchFamily="34" charset="-120"/>
              </a:rPr>
              <a:t>Kong 3D printing Association</a:t>
            </a:r>
            <a:endParaRPr lang="en-US" dirty="0"/>
          </a:p>
          <a:p>
            <a:pPr algn="ctr"/>
            <a:r>
              <a:rPr lang="zh-TW" altLang="en-US" dirty="0"/>
              <a:t> </a:t>
            </a:r>
            <a:r>
              <a:rPr lang="zh-TW" altLang="en-US" sz="3200" kern="100" dirty="0">
                <a:solidFill>
                  <a:schemeClr val="accent2">
                    <a:lumMod val="75000"/>
                  </a:schemeClr>
                </a:solidFill>
                <a:latin typeface="微軟正黑體" panose="020B0604030504040204" pitchFamily="34" charset="-120"/>
                <a:ea typeface="微軟正黑體" panose="020B0604030504040204" pitchFamily="34" charset="-120"/>
              </a:rPr>
              <a:t>香港三維打印協會副會長 馮兆恒先生</a:t>
            </a:r>
            <a:r>
              <a:rPr lang="en-GB" sz="3200" kern="100" dirty="0">
                <a:solidFill>
                  <a:schemeClr val="accent2">
                    <a:lumMod val="75000"/>
                  </a:schemeClr>
                </a:solidFill>
                <a:latin typeface="微軟正黑體" panose="020B0604030504040204" pitchFamily="34" charset="-120"/>
                <a:ea typeface="微軟正黑體" panose="020B0604030504040204" pitchFamily="34" charset="-120"/>
              </a:rPr>
              <a:t> </a:t>
            </a:r>
            <a:endParaRPr lang="en-HK" sz="3200" kern="100" dirty="0">
              <a:solidFill>
                <a:schemeClr val="accent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9600390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87"/>
        <p:cNvGrpSpPr/>
        <p:nvPr/>
      </p:nvGrpSpPr>
      <p:grpSpPr>
        <a:xfrm>
          <a:off x="0" y="0"/>
          <a:ext cx="0" cy="0"/>
          <a:chOff x="0" y="0"/>
          <a:chExt cx="0" cy="0"/>
        </a:xfrm>
      </p:grpSpPr>
      <p:sp>
        <p:nvSpPr>
          <p:cNvPr id="188" name="Google Shape;188;p26"/>
          <p:cNvSpPr/>
          <p:nvPr/>
        </p:nvSpPr>
        <p:spPr>
          <a:xfrm>
            <a:off x="7389400" y="4001067"/>
            <a:ext cx="2564400" cy="2331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
        <p:nvSpPr>
          <p:cNvPr id="189" name="Google Shape;189;p26"/>
          <p:cNvSpPr/>
          <p:nvPr/>
        </p:nvSpPr>
        <p:spPr>
          <a:xfrm>
            <a:off x="9762467" y="349700"/>
            <a:ext cx="1719200" cy="30408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
        <p:nvSpPr>
          <p:cNvPr id="190" name="Google Shape;190;p26"/>
          <p:cNvSpPr txBox="1">
            <a:spLocks noGrp="1"/>
          </p:cNvSpPr>
          <p:nvPr>
            <p:ph type="ctrTitle"/>
          </p:nvPr>
        </p:nvSpPr>
        <p:spPr>
          <a:xfrm>
            <a:off x="1126400" y="1362599"/>
            <a:ext cx="5564085" cy="3425967"/>
          </a:xfrm>
          <a:prstGeom prst="rect">
            <a:avLst/>
          </a:prstGeom>
        </p:spPr>
        <p:txBody>
          <a:bodyPr spcFirstLastPara="1" wrap="square" lIns="121900" tIns="121900" rIns="121900" bIns="121900" anchor="b" anchorCtr="0">
            <a:noAutofit/>
          </a:bodyPr>
          <a:lstStyle/>
          <a:p>
            <a:r>
              <a:rPr lang="zh-TW" altLang="en-US" sz="7333" dirty="0"/>
              <a:t>電器行業</a:t>
            </a:r>
            <a:r>
              <a:rPr lang="en-US" altLang="zh-TW" sz="7333" dirty="0"/>
              <a:t>3D</a:t>
            </a:r>
            <a:r>
              <a:rPr lang="zh-TW" altLang="en-US" sz="7333" dirty="0"/>
              <a:t>模型應用</a:t>
            </a:r>
            <a:r>
              <a:rPr lang="en" sz="7333" dirty="0"/>
              <a:t> </a:t>
            </a:r>
            <a:br>
              <a:rPr lang="en" sz="7333" dirty="0"/>
            </a:br>
            <a:r>
              <a:rPr lang="en" sz="3733" b="0" dirty="0">
                <a:solidFill>
                  <a:schemeClr val="dk2"/>
                </a:solidFill>
              </a:rPr>
              <a:t>Web3 </a:t>
            </a:r>
            <a:r>
              <a:rPr lang="zh-TW" altLang="en-US" sz="3733" b="0" dirty="0">
                <a:solidFill>
                  <a:schemeClr val="dk2"/>
                </a:solidFill>
              </a:rPr>
              <a:t>笫三代互聯網</a:t>
            </a:r>
            <a:endParaRPr sz="7333" b="0" dirty="0">
              <a:solidFill>
                <a:schemeClr val="dk2"/>
              </a:solidFill>
            </a:endParaRPr>
          </a:p>
        </p:txBody>
      </p:sp>
      <p:sp>
        <p:nvSpPr>
          <p:cNvPr id="191" name="Google Shape;191;p26"/>
          <p:cNvSpPr txBox="1">
            <a:spLocks noGrp="1"/>
          </p:cNvSpPr>
          <p:nvPr>
            <p:ph type="subTitle" idx="1"/>
          </p:nvPr>
        </p:nvSpPr>
        <p:spPr>
          <a:xfrm>
            <a:off x="1126400" y="5065167"/>
            <a:ext cx="5148800" cy="582000"/>
          </a:xfrm>
          <a:prstGeom prst="rect">
            <a:avLst/>
          </a:prstGeom>
        </p:spPr>
        <p:txBody>
          <a:bodyPr spcFirstLastPara="1" wrap="square" lIns="121900" tIns="121900" rIns="121900" bIns="121900" anchor="t" anchorCtr="0">
            <a:noAutofit/>
          </a:bodyPr>
          <a:lstStyle/>
          <a:p>
            <a:pPr marL="0" indent="0"/>
            <a:r>
              <a:rPr lang="en" dirty="0"/>
              <a:t>presentation by </a:t>
            </a:r>
            <a:r>
              <a:rPr lang="en-US" dirty="0"/>
              <a:t>ivan Fung @JIE</a:t>
            </a:r>
            <a:endParaRPr dirty="0"/>
          </a:p>
        </p:txBody>
      </p:sp>
      <p:pic>
        <p:nvPicPr>
          <p:cNvPr id="192" name="Google Shape;192;p26"/>
          <p:cNvPicPr preferRelativeResize="0">
            <a:picLocks noGrp="1"/>
          </p:cNvPicPr>
          <p:nvPr>
            <p:ph type="pic" idx="2"/>
          </p:nvPr>
        </p:nvPicPr>
        <p:blipFill rotWithShape="1">
          <a:blip r:embed="rId3"/>
          <a:srcRect l="-2061" t="-13304" r="-952" b="-13304"/>
          <a:stretch/>
        </p:blipFill>
        <p:spPr>
          <a:xfrm>
            <a:off x="7086600" y="1072901"/>
            <a:ext cx="3834133" cy="4712167"/>
          </a:xfrm>
          <a:prstGeom prst="rect">
            <a:avLst/>
          </a:prstGeom>
        </p:spPr>
      </p:pic>
      <p:grpSp>
        <p:nvGrpSpPr>
          <p:cNvPr id="193" name="Google Shape;193;p26"/>
          <p:cNvGrpSpPr/>
          <p:nvPr/>
        </p:nvGrpSpPr>
        <p:grpSpPr>
          <a:xfrm>
            <a:off x="944445" y="-124833"/>
            <a:ext cx="6142156" cy="4917600"/>
            <a:chOff x="708333" y="-93625"/>
            <a:chExt cx="4606617" cy="3688200"/>
          </a:xfrm>
        </p:grpSpPr>
        <p:cxnSp>
          <p:nvCxnSpPr>
            <p:cNvPr id="194" name="Google Shape;194;p26"/>
            <p:cNvCxnSpPr/>
            <p:nvPr/>
          </p:nvCxnSpPr>
          <p:spPr>
            <a:xfrm>
              <a:off x="708333" y="-93625"/>
              <a:ext cx="0" cy="368820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cxnSp>
          <p:nvCxnSpPr>
            <p:cNvPr id="195" name="Google Shape;195;p26"/>
            <p:cNvCxnSpPr/>
            <p:nvPr/>
          </p:nvCxnSpPr>
          <p:spPr>
            <a:xfrm>
              <a:off x="709350" y="3593000"/>
              <a:ext cx="46056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spTree>
    <p:extLst>
      <p:ext uri="{BB962C8B-B14F-4D97-AF65-F5344CB8AC3E}">
        <p14:creationId xmlns:p14="http://schemas.microsoft.com/office/powerpoint/2010/main" val="16252158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7"/>
          <p:cNvSpPr txBox="1">
            <a:spLocks noGrp="1"/>
          </p:cNvSpPr>
          <p:nvPr>
            <p:ph type="title"/>
          </p:nvPr>
        </p:nvSpPr>
        <p:spPr>
          <a:xfrm>
            <a:off x="960000" y="593367"/>
            <a:ext cx="10272000" cy="763600"/>
          </a:xfrm>
          <a:prstGeom prst="rect">
            <a:avLst/>
          </a:prstGeom>
        </p:spPr>
        <p:txBody>
          <a:bodyPr spcFirstLastPara="1" wrap="square" lIns="121900" tIns="121900" rIns="121900" bIns="121900" anchor="t" anchorCtr="0">
            <a:noAutofit/>
          </a:bodyPr>
          <a:lstStyle/>
          <a:p>
            <a:r>
              <a:rPr lang="zh-HK" altLang="en-US" dirty="0"/>
              <a:t>電器行業</a:t>
            </a:r>
            <a:endParaRPr dirty="0"/>
          </a:p>
        </p:txBody>
      </p:sp>
      <p:graphicFrame>
        <p:nvGraphicFramePr>
          <p:cNvPr id="201" name="Google Shape;201;p27"/>
          <p:cNvGraphicFramePr/>
          <p:nvPr/>
        </p:nvGraphicFramePr>
        <p:xfrm>
          <a:off x="960000" y="2153100"/>
          <a:ext cx="10272000" cy="2914786"/>
        </p:xfrm>
        <a:graphic>
          <a:graphicData uri="http://schemas.openxmlformats.org/drawingml/2006/table">
            <a:tbl>
              <a:tblPr>
                <a:noFill/>
              </a:tblPr>
              <a:tblGrid>
                <a:gridCol w="3013033">
                  <a:extLst>
                    <a:ext uri="{9D8B030D-6E8A-4147-A177-3AD203B41FA5}">
                      <a16:colId xmlns:a16="http://schemas.microsoft.com/office/drawing/2014/main" val="20000"/>
                    </a:ext>
                  </a:extLst>
                </a:gridCol>
                <a:gridCol w="7258967">
                  <a:extLst>
                    <a:ext uri="{9D8B030D-6E8A-4147-A177-3AD203B41FA5}">
                      <a16:colId xmlns:a16="http://schemas.microsoft.com/office/drawing/2014/main" val="20001"/>
                    </a:ext>
                  </a:extLst>
                </a:gridCol>
              </a:tblGrid>
              <a:tr h="482033">
                <a:tc>
                  <a:txBody>
                    <a:bodyPr/>
                    <a:lstStyle/>
                    <a:p>
                      <a:pPr marL="0" lvl="0" indent="0" algn="r" rtl="0">
                        <a:spcBef>
                          <a:spcPts val="0"/>
                        </a:spcBef>
                        <a:spcAft>
                          <a:spcPts val="0"/>
                        </a:spcAft>
                        <a:buNone/>
                      </a:pPr>
                      <a:r>
                        <a:rPr lang="zh-HK" altLang="en-US" sz="1600" b="1" u="sng" dirty="0">
                          <a:solidFill>
                            <a:schemeClr val="hlink"/>
                          </a:solidFill>
                          <a:latin typeface="Abel"/>
                          <a:ea typeface="Abel"/>
                          <a:cs typeface="Abel"/>
                          <a:sym typeface="Abel"/>
                          <a:hlinkClick r:id="" action="ppaction://noaction"/>
                        </a:rPr>
                        <a:t>產品設計</a:t>
                      </a:r>
                      <a:endParaRPr sz="1600" b="1" u="sng"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1600"/>
                        </a:spcAft>
                        <a:buNone/>
                      </a:pPr>
                      <a:r>
                        <a:rPr lang="zh-TW" altLang="en-US" sz="1600" dirty="0">
                          <a:solidFill>
                            <a:schemeClr val="dk1"/>
                          </a:solidFill>
                          <a:latin typeface="Abel"/>
                          <a:ea typeface="Abel"/>
                          <a:cs typeface="Abel"/>
                          <a:sym typeface="Abel"/>
                        </a:rPr>
                        <a:t>可利用</a:t>
                      </a:r>
                      <a:r>
                        <a:rPr lang="en-US" altLang="zh-TW" sz="1600" dirty="0">
                          <a:solidFill>
                            <a:schemeClr val="dk1"/>
                          </a:solidFill>
                          <a:latin typeface="Abel"/>
                          <a:ea typeface="Abel"/>
                          <a:cs typeface="Abel"/>
                          <a:sym typeface="Abel"/>
                        </a:rPr>
                        <a:t>A.I </a:t>
                      </a:r>
                      <a:r>
                        <a:rPr lang="zh-TW" altLang="en-US" sz="1600" dirty="0">
                          <a:solidFill>
                            <a:schemeClr val="dk1"/>
                          </a:solidFill>
                          <a:latin typeface="Abel"/>
                          <a:ea typeface="Abel"/>
                          <a:cs typeface="Abel"/>
                          <a:sym typeface="Abel"/>
                        </a:rPr>
                        <a:t>生成設計電器產品的外觀和結構</a:t>
                      </a:r>
                      <a:r>
                        <a:rPr lang="en-US" altLang="zh-TW" sz="1600" dirty="0">
                          <a:solidFill>
                            <a:schemeClr val="dk1"/>
                          </a:solidFill>
                          <a:latin typeface="Abel"/>
                          <a:ea typeface="Abel"/>
                          <a:cs typeface="Abel"/>
                          <a:sym typeface="Abel"/>
                        </a:rPr>
                        <a:t>, </a:t>
                      </a:r>
                      <a:r>
                        <a:rPr lang="zh-TW" altLang="en-US" sz="1600" dirty="0">
                          <a:solidFill>
                            <a:schemeClr val="dk1"/>
                          </a:solidFill>
                          <a:latin typeface="Abel"/>
                          <a:ea typeface="Abel"/>
                          <a:cs typeface="Abel"/>
                          <a:sym typeface="Abel"/>
                        </a:rPr>
                        <a:t>生成逼真的</a:t>
                      </a:r>
                      <a:r>
                        <a:rPr lang="en-US" altLang="zh-TW" sz="1600" dirty="0">
                          <a:solidFill>
                            <a:schemeClr val="dk1"/>
                          </a:solidFill>
                          <a:latin typeface="Abel"/>
                          <a:ea typeface="Abel"/>
                          <a:cs typeface="Abel"/>
                          <a:sym typeface="Abel"/>
                        </a:rPr>
                        <a:t>3D</a:t>
                      </a:r>
                      <a:r>
                        <a:rPr lang="zh-TW" altLang="en-US" sz="1600" dirty="0">
                          <a:solidFill>
                            <a:schemeClr val="dk1"/>
                          </a:solidFill>
                          <a:latin typeface="Abel"/>
                          <a:ea typeface="Abel"/>
                          <a:cs typeface="Abel"/>
                          <a:sym typeface="Abel"/>
                        </a:rPr>
                        <a:t>模型</a:t>
                      </a:r>
                      <a:endParaRPr sz="1600"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482033">
                <a:tc>
                  <a:txBody>
                    <a:bodyPr/>
                    <a:lstStyle/>
                    <a:p>
                      <a:pPr marL="0" lvl="0" indent="0" algn="r" rtl="0">
                        <a:spcBef>
                          <a:spcPts val="0"/>
                        </a:spcBef>
                        <a:spcAft>
                          <a:spcPts val="0"/>
                        </a:spcAft>
                        <a:buNone/>
                      </a:pPr>
                      <a:r>
                        <a:rPr lang="zh-HK" altLang="en-US" sz="1600" b="1" u="sng" dirty="0">
                          <a:solidFill>
                            <a:schemeClr val="dk1"/>
                          </a:solidFill>
                          <a:latin typeface="Abel"/>
                          <a:ea typeface="Abel"/>
                          <a:cs typeface="Abel"/>
                          <a:sym typeface="Abel"/>
                        </a:rPr>
                        <a:t>展示和製造</a:t>
                      </a:r>
                      <a:endParaRPr sz="1600" b="1" u="sng"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1600"/>
                        </a:spcAft>
                        <a:buNone/>
                      </a:pPr>
                      <a:r>
                        <a:rPr lang="zh-TW" altLang="en-US" sz="1600" dirty="0">
                          <a:solidFill>
                            <a:schemeClr val="dk1"/>
                          </a:solidFill>
                          <a:latin typeface="Abel"/>
                          <a:ea typeface="Abel"/>
                          <a:cs typeface="Abel"/>
                          <a:sym typeface="Abel"/>
                        </a:rPr>
                        <a:t>進行虛擬測試和優化，以及製作用於宣傳和培訓的</a:t>
                      </a:r>
                      <a:r>
                        <a:rPr lang="en-US" altLang="zh-TW" sz="1600" dirty="0">
                          <a:solidFill>
                            <a:schemeClr val="dk1"/>
                          </a:solidFill>
                          <a:latin typeface="Abel"/>
                          <a:ea typeface="Abel"/>
                          <a:cs typeface="Abel"/>
                          <a:sym typeface="Abel"/>
                        </a:rPr>
                        <a:t>3D</a:t>
                      </a:r>
                      <a:r>
                        <a:rPr lang="zh-TW" altLang="en-US" sz="1600" dirty="0">
                          <a:solidFill>
                            <a:schemeClr val="dk1"/>
                          </a:solidFill>
                          <a:latin typeface="Abel"/>
                          <a:ea typeface="Abel"/>
                          <a:cs typeface="Abel"/>
                          <a:sym typeface="Abel"/>
                        </a:rPr>
                        <a:t>模擬</a:t>
                      </a:r>
                      <a:endParaRPr sz="1600"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487680">
                <a:tc>
                  <a:txBody>
                    <a:bodyPr/>
                    <a:lstStyle/>
                    <a:p>
                      <a:pPr marL="0" lvl="0" indent="0" algn="r" rtl="0">
                        <a:spcBef>
                          <a:spcPts val="0"/>
                        </a:spcBef>
                        <a:spcAft>
                          <a:spcPts val="0"/>
                        </a:spcAft>
                        <a:buNone/>
                      </a:pPr>
                      <a:r>
                        <a:rPr lang="zh-TW" altLang="en-US" sz="1600" b="1" u="sng" dirty="0">
                          <a:solidFill>
                            <a:schemeClr val="hlink"/>
                          </a:solidFill>
                          <a:latin typeface="Abel"/>
                          <a:ea typeface="Abel"/>
                          <a:cs typeface="Abel"/>
                          <a:sym typeface="Abel"/>
                        </a:rPr>
                        <a:t>即時協作</a:t>
                      </a:r>
                      <a:endParaRPr sz="1600" b="1" u="sng"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1600"/>
                        </a:spcAft>
                        <a:buNone/>
                      </a:pPr>
                      <a:r>
                        <a:rPr lang="zh-TW" altLang="en-US" sz="1600" dirty="0">
                          <a:solidFill>
                            <a:schemeClr val="dk1"/>
                          </a:solidFill>
                          <a:latin typeface="Abel"/>
                          <a:ea typeface="Abel"/>
                          <a:cs typeface="Abel"/>
                          <a:sym typeface="Abel"/>
                        </a:rPr>
                        <a:t>利用協同工具，團隊成員可以實時協作，提高溝通效率，確保各階段的設計符合標準和需求。</a:t>
                      </a:r>
                      <a:endParaRPr sz="1600"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487680">
                <a:tc>
                  <a:txBody>
                    <a:bodyPr/>
                    <a:lstStyle/>
                    <a:p>
                      <a:pPr marL="0" lvl="0" indent="0" algn="r" rtl="0">
                        <a:spcBef>
                          <a:spcPts val="0"/>
                        </a:spcBef>
                        <a:spcAft>
                          <a:spcPts val="0"/>
                        </a:spcAft>
                        <a:buNone/>
                      </a:pPr>
                      <a:r>
                        <a:rPr lang="zh-HK" altLang="en-US" sz="1600" b="1" u="sng" dirty="0">
                          <a:solidFill>
                            <a:schemeClr val="hlink"/>
                          </a:solidFill>
                          <a:latin typeface="Abel"/>
                          <a:ea typeface="Abel"/>
                          <a:cs typeface="Abel"/>
                          <a:sym typeface="Abel"/>
                        </a:rPr>
                        <a:t>供應鏈管理</a:t>
                      </a:r>
                      <a:endParaRPr sz="1600" b="1" u="sng"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1600"/>
                        </a:spcAft>
                        <a:buNone/>
                      </a:pPr>
                      <a:r>
                        <a:rPr lang="zh-TW" altLang="en-US" sz="1600" dirty="0">
                          <a:solidFill>
                            <a:schemeClr val="dk1"/>
                          </a:solidFill>
                          <a:latin typeface="Abel"/>
                          <a:ea typeface="Abel"/>
                          <a:cs typeface="Abel"/>
                          <a:sym typeface="Abel"/>
                        </a:rPr>
                        <a:t>利用數據和區塊鏈技術提高供應鏈的透明度和準確性，確保及時交付、減少庫存成本並降低風險。</a:t>
                      </a:r>
                      <a:endParaRPr sz="1600"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487680">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600" b="1" dirty="0">
                          <a:solidFill>
                            <a:schemeClr val="dk1"/>
                          </a:solidFill>
                          <a:latin typeface="Abel"/>
                          <a:ea typeface="Abel"/>
                          <a:cs typeface="Abel"/>
                          <a:sym typeface="Abel"/>
                        </a:rPr>
                        <a:t>智能製造</a:t>
                      </a:r>
                      <a:endParaRPr sz="1600" b="1" u="sng"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zh-TW" altLang="en-US" sz="1600" dirty="0">
                          <a:solidFill>
                            <a:schemeClr val="dk1"/>
                          </a:solidFill>
                          <a:latin typeface="Abel"/>
                          <a:ea typeface="Abel"/>
                          <a:cs typeface="Abel"/>
                          <a:sym typeface="Abel"/>
                        </a:rPr>
                        <a:t>引入物聯網（</a:t>
                      </a:r>
                      <a:r>
                        <a:rPr lang="en-US" altLang="zh-TW" sz="1600" dirty="0">
                          <a:solidFill>
                            <a:schemeClr val="dk1"/>
                          </a:solidFill>
                          <a:latin typeface="Abel"/>
                          <a:ea typeface="Abel"/>
                          <a:cs typeface="Abel"/>
                          <a:sym typeface="Abel"/>
                        </a:rPr>
                        <a:t>IoT</a:t>
                      </a:r>
                      <a:r>
                        <a:rPr lang="zh-TW" altLang="en-US" sz="1600" dirty="0">
                          <a:solidFill>
                            <a:schemeClr val="dk1"/>
                          </a:solidFill>
                          <a:latin typeface="Abel"/>
                          <a:ea typeface="Abel"/>
                          <a:cs typeface="Abel"/>
                          <a:sym typeface="Abel"/>
                        </a:rPr>
                        <a:t>）技術，實現智能製造，即時監測設備狀態、預測性維護，提高生產效率和設備利用率。</a:t>
                      </a:r>
                      <a:endParaRPr sz="1600"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487680">
                <a:tc>
                  <a:txBody>
                    <a:bodyPr/>
                    <a:lstStyle/>
                    <a:p>
                      <a:pPr marL="0" lvl="0" indent="0" algn="r" rtl="0">
                        <a:spcBef>
                          <a:spcPts val="0"/>
                        </a:spcBef>
                        <a:spcAft>
                          <a:spcPts val="0"/>
                        </a:spcAft>
                        <a:buNone/>
                      </a:pPr>
                      <a:r>
                        <a:rPr lang="zh-TW" altLang="en-US" sz="1600" b="1" dirty="0">
                          <a:solidFill>
                            <a:schemeClr val="dk1"/>
                          </a:solidFill>
                          <a:latin typeface="Abel"/>
                          <a:ea typeface="Abel"/>
                          <a:cs typeface="Abel"/>
                          <a:sym typeface="Abel"/>
                        </a:rPr>
                        <a:t>可持續性考量</a:t>
                      </a:r>
                      <a:endParaRPr sz="1600" b="1"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1600"/>
                        </a:spcAft>
                        <a:buNone/>
                      </a:pPr>
                      <a:r>
                        <a:rPr lang="zh-TW" altLang="en-US" sz="1600" dirty="0">
                          <a:solidFill>
                            <a:schemeClr val="dk1"/>
                          </a:solidFill>
                          <a:latin typeface="Abel"/>
                          <a:ea typeface="Abel"/>
                          <a:cs typeface="Abel"/>
                          <a:sym typeface="Abel"/>
                        </a:rPr>
                        <a:t>在整個流程中考慮環保和可持續性，從產品設計階段開始，以降低環境影響並符合當前的綠色標準。</a:t>
                      </a:r>
                      <a:endParaRPr sz="1600" dirty="0">
                        <a:solidFill>
                          <a:schemeClr val="dk1"/>
                        </a:solidFill>
                        <a:latin typeface="Abel"/>
                        <a:ea typeface="Abel"/>
                        <a:cs typeface="Abel"/>
                        <a:sym typeface="Abel"/>
                      </a:endParaRPr>
                    </a:p>
                  </a:txBody>
                  <a:tcPr marL="121900" marR="121900" marT="0" marB="0"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02" name="Google Shape;202;p27"/>
          <p:cNvSpPr txBox="1"/>
          <p:nvPr/>
        </p:nvSpPr>
        <p:spPr>
          <a:xfrm>
            <a:off x="960000" y="1418300"/>
            <a:ext cx="10272000" cy="4932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1600" kern="0" dirty="0">
                <a:solidFill>
                  <a:srgbClr val="FFFFFF"/>
                </a:solidFill>
                <a:latin typeface="Abel"/>
                <a:ea typeface="Abel"/>
                <a:cs typeface="Abel"/>
                <a:sym typeface="Abel"/>
              </a:rPr>
              <a:t>Web3</a:t>
            </a:r>
            <a:r>
              <a:rPr lang="zh-HK" altLang="en-US" sz="1600" kern="0" dirty="0">
                <a:solidFill>
                  <a:srgbClr val="FFFFFF"/>
                </a:solidFill>
                <a:latin typeface="Abel"/>
                <a:ea typeface="Abel"/>
                <a:cs typeface="Abel"/>
                <a:sym typeface="Abel"/>
              </a:rPr>
              <a:t>的環境下</a:t>
            </a:r>
            <a:r>
              <a:rPr lang="en-US" sz="1600" kern="0" dirty="0">
                <a:solidFill>
                  <a:srgbClr val="FFFFFF"/>
                </a:solidFill>
                <a:latin typeface="Abel"/>
                <a:ea typeface="Abel"/>
                <a:cs typeface="Abel"/>
                <a:sym typeface="Abel"/>
              </a:rPr>
              <a:t>3D</a:t>
            </a:r>
            <a:r>
              <a:rPr lang="zh-HK" altLang="en-US" sz="1600" kern="0" dirty="0">
                <a:solidFill>
                  <a:srgbClr val="FFFFFF"/>
                </a:solidFill>
                <a:latin typeface="Abel"/>
                <a:ea typeface="Abel"/>
                <a:cs typeface="Abel"/>
                <a:sym typeface="Abel"/>
              </a:rPr>
              <a:t>模型應用</a:t>
            </a:r>
            <a:endParaRPr sz="1600" kern="0" dirty="0">
              <a:solidFill>
                <a:srgbClr val="FFFFFF"/>
              </a:solidFill>
              <a:latin typeface="Abel"/>
              <a:ea typeface="Abel"/>
              <a:cs typeface="Abel"/>
              <a:sym typeface="Abel"/>
            </a:endParaRPr>
          </a:p>
        </p:txBody>
      </p:sp>
    </p:spTree>
    <p:extLst>
      <p:ext uri="{BB962C8B-B14F-4D97-AF65-F5344CB8AC3E}">
        <p14:creationId xmlns:p14="http://schemas.microsoft.com/office/powerpoint/2010/main" val="1923756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grpSp>
        <p:nvGrpSpPr>
          <p:cNvPr id="226" name="Google Shape;226;p29"/>
          <p:cNvGrpSpPr/>
          <p:nvPr/>
        </p:nvGrpSpPr>
        <p:grpSpPr>
          <a:xfrm>
            <a:off x="6809033" y="-446267"/>
            <a:ext cx="4556000" cy="6584933"/>
            <a:chOff x="5106775" y="-334700"/>
            <a:chExt cx="3417000" cy="4938700"/>
          </a:xfrm>
        </p:grpSpPr>
        <p:sp>
          <p:nvSpPr>
            <p:cNvPr id="227" name="Google Shape;227;p29"/>
            <p:cNvSpPr/>
            <p:nvPr/>
          </p:nvSpPr>
          <p:spPr>
            <a:xfrm>
              <a:off x="5106775" y="-334700"/>
              <a:ext cx="1923300" cy="1748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
          <p:nvSpPr>
            <p:cNvPr id="228" name="Google Shape;228;p29"/>
            <p:cNvSpPr/>
            <p:nvPr/>
          </p:nvSpPr>
          <p:spPr>
            <a:xfrm>
              <a:off x="7234375" y="2323400"/>
              <a:ext cx="1289400" cy="22806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grpSp>
      <p:sp>
        <p:nvSpPr>
          <p:cNvPr id="229" name="Google Shape;229;p29"/>
          <p:cNvSpPr txBox="1">
            <a:spLocks noGrp="1"/>
          </p:cNvSpPr>
          <p:nvPr>
            <p:ph type="title"/>
          </p:nvPr>
        </p:nvSpPr>
        <p:spPr>
          <a:xfrm>
            <a:off x="1082633" y="1534367"/>
            <a:ext cx="5726400" cy="763600"/>
          </a:xfrm>
          <a:prstGeom prst="rect">
            <a:avLst/>
          </a:prstGeom>
        </p:spPr>
        <p:txBody>
          <a:bodyPr spcFirstLastPara="1" wrap="square" lIns="121900" tIns="121900" rIns="121900" bIns="121900" anchor="b" anchorCtr="0">
            <a:noAutofit/>
          </a:bodyPr>
          <a:lstStyle/>
          <a:p>
            <a:r>
              <a:rPr lang="en" dirty="0"/>
              <a:t>A.I </a:t>
            </a:r>
            <a:r>
              <a:rPr lang="zh-TW" altLang="en-US" dirty="0"/>
              <a:t>生成設計</a:t>
            </a:r>
            <a:r>
              <a:rPr lang="en" dirty="0"/>
              <a:t>? </a:t>
            </a:r>
            <a:r>
              <a:rPr lang="en-US" dirty="0"/>
              <a:t>T</a:t>
            </a:r>
            <a:r>
              <a:rPr lang="en" dirty="0"/>
              <a:t>ext to image</a:t>
            </a:r>
            <a:endParaRPr dirty="0"/>
          </a:p>
        </p:txBody>
      </p:sp>
      <p:sp>
        <p:nvSpPr>
          <p:cNvPr id="230" name="Google Shape;230;p29"/>
          <p:cNvSpPr txBox="1">
            <a:spLocks noGrp="1"/>
          </p:cNvSpPr>
          <p:nvPr>
            <p:ph type="subTitle" idx="1"/>
          </p:nvPr>
        </p:nvSpPr>
        <p:spPr>
          <a:xfrm>
            <a:off x="1082633" y="2488033"/>
            <a:ext cx="5726400" cy="3064400"/>
          </a:xfrm>
          <a:prstGeom prst="rect">
            <a:avLst/>
          </a:prstGeom>
        </p:spPr>
        <p:txBody>
          <a:bodyPr spcFirstLastPara="1" wrap="square" lIns="121900" tIns="121900" rIns="121900" bIns="121900" anchor="t" anchorCtr="0">
            <a:noAutofit/>
          </a:bodyPr>
          <a:lstStyle/>
          <a:p>
            <a:pPr marL="0" indent="0">
              <a:buNone/>
            </a:pPr>
            <a:r>
              <a:rPr lang="en-US" dirty="0"/>
              <a:t>design a coffee machine with cyber outlook, metallic handle</a:t>
            </a:r>
            <a:r>
              <a:rPr lang="en" dirty="0"/>
              <a:t>:</a:t>
            </a:r>
            <a:endParaRPr dirty="0"/>
          </a:p>
          <a:p>
            <a:pPr marL="609585" indent="-406390">
              <a:spcBef>
                <a:spcPts val="1333"/>
              </a:spcBef>
            </a:pPr>
            <a:r>
              <a:rPr lang="en-US" dirty="0"/>
              <a:t>Image to image</a:t>
            </a:r>
            <a:endParaRPr dirty="0"/>
          </a:p>
          <a:p>
            <a:pPr marL="609585" indent="-406390"/>
            <a:r>
              <a:rPr lang="en-US" dirty="0"/>
              <a:t>Silver outlook</a:t>
            </a:r>
            <a:endParaRPr dirty="0"/>
          </a:p>
          <a:p>
            <a:pPr marL="609585" indent="-406390"/>
            <a:r>
              <a:rPr lang="en-US" dirty="0"/>
              <a:t>One coffee</a:t>
            </a:r>
            <a:endParaRPr dirty="0"/>
          </a:p>
        </p:txBody>
      </p:sp>
      <p:pic>
        <p:nvPicPr>
          <p:cNvPr id="231" name="Google Shape;231;p29"/>
          <p:cNvPicPr preferRelativeResize="0">
            <a:picLocks noGrp="1"/>
          </p:cNvPicPr>
          <p:nvPr>
            <p:ph type="pic" idx="2"/>
          </p:nvPr>
        </p:nvPicPr>
        <p:blipFill>
          <a:blip r:embed="rId3"/>
          <a:srcRect l="9646" r="9646"/>
          <a:stretch/>
        </p:blipFill>
        <p:spPr>
          <a:xfrm>
            <a:off x="7262333" y="1126851"/>
            <a:ext cx="3716000" cy="4604300"/>
          </a:xfrm>
          <a:prstGeom prst="rect">
            <a:avLst/>
          </a:prstGeom>
        </p:spPr>
      </p:pic>
    </p:spTree>
    <p:extLst>
      <p:ext uri="{BB962C8B-B14F-4D97-AF65-F5344CB8AC3E}">
        <p14:creationId xmlns:p14="http://schemas.microsoft.com/office/powerpoint/2010/main" val="115271839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silver and black espresso machine&#10;&#10;Description automatically generated">
            <a:extLst>
              <a:ext uri="{FF2B5EF4-FFF2-40B4-BE49-F238E27FC236}">
                <a16:creationId xmlns:a16="http://schemas.microsoft.com/office/drawing/2014/main" id="{4188FCE5-6A90-7753-5653-DDC9D72127F6}"/>
              </a:ext>
            </a:extLst>
          </p:cNvPr>
          <p:cNvPicPr>
            <a:picLocks noChangeAspect="1"/>
          </p:cNvPicPr>
          <p:nvPr/>
        </p:nvPicPr>
        <p:blipFill>
          <a:blip r:embed="rId2"/>
          <a:stretch>
            <a:fillRect/>
          </a:stretch>
        </p:blipFill>
        <p:spPr>
          <a:xfrm>
            <a:off x="0" y="0"/>
            <a:ext cx="6858000" cy="6858000"/>
          </a:xfrm>
          <a:prstGeom prst="rect">
            <a:avLst/>
          </a:prstGeom>
        </p:spPr>
      </p:pic>
      <p:sp>
        <p:nvSpPr>
          <p:cNvPr id="2" name="Title 1">
            <a:extLst>
              <a:ext uri="{FF2B5EF4-FFF2-40B4-BE49-F238E27FC236}">
                <a16:creationId xmlns:a16="http://schemas.microsoft.com/office/drawing/2014/main" id="{FF06AEC0-C062-26D6-C14E-32048879BD33}"/>
              </a:ext>
            </a:extLst>
          </p:cNvPr>
          <p:cNvSpPr>
            <a:spLocks noGrp="1"/>
          </p:cNvSpPr>
          <p:nvPr>
            <p:ph type="title"/>
          </p:nvPr>
        </p:nvSpPr>
        <p:spPr>
          <a:xfrm>
            <a:off x="369600" y="3632800"/>
            <a:ext cx="6715200" cy="763600"/>
          </a:xfrm>
        </p:spPr>
        <p:txBody>
          <a:bodyPr/>
          <a:lstStyle/>
          <a:p>
            <a:r>
              <a:rPr lang="en-US" altLang="zh-HK" dirty="0">
                <a:solidFill>
                  <a:schemeClr val="bg1"/>
                </a:solidFill>
              </a:rPr>
              <a:t>With two coffees in 3D view</a:t>
            </a:r>
            <a:r>
              <a:rPr lang="en-US" altLang="zh-HK" dirty="0"/>
              <a:t>	</a:t>
            </a:r>
            <a:endParaRPr lang="zh-HK" altLang="en-US" dirty="0"/>
          </a:p>
        </p:txBody>
      </p:sp>
      <p:pic>
        <p:nvPicPr>
          <p:cNvPr id="6" name="Picture Placeholder 5" descr="A coffee machine with two cups&#10;&#10;Description automatically generated">
            <a:extLst>
              <a:ext uri="{FF2B5EF4-FFF2-40B4-BE49-F238E27FC236}">
                <a16:creationId xmlns:a16="http://schemas.microsoft.com/office/drawing/2014/main" id="{3769C1F2-66BB-09C9-BA60-FB6E12A4C71B}"/>
              </a:ext>
            </a:extLst>
          </p:cNvPr>
          <p:cNvPicPr>
            <a:picLocks noGrp="1" noChangeAspect="1"/>
          </p:cNvPicPr>
          <p:nvPr>
            <p:ph type="pic" idx="2"/>
          </p:nvPr>
        </p:nvPicPr>
        <p:blipFill>
          <a:blip r:embed="rId3"/>
          <a:srcRect l="9651" r="9651"/>
          <a:stretch>
            <a:fillRect/>
          </a:stretch>
        </p:blipFill>
        <p:spPr/>
      </p:pic>
    </p:spTree>
    <p:extLst>
      <p:ext uri="{BB962C8B-B14F-4D97-AF65-F5344CB8AC3E}">
        <p14:creationId xmlns:p14="http://schemas.microsoft.com/office/powerpoint/2010/main" val="25860675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3" name="Picture 2" descr="A collage of different types of coffee machines&#10;&#10;Description automatically generated">
            <a:extLst>
              <a:ext uri="{FF2B5EF4-FFF2-40B4-BE49-F238E27FC236}">
                <a16:creationId xmlns:a16="http://schemas.microsoft.com/office/drawing/2014/main" id="{40708EE1-D10C-4C5E-F354-5AEA23256DFD}"/>
              </a:ext>
            </a:extLst>
          </p:cNvPr>
          <p:cNvPicPr>
            <a:picLocks noChangeAspect="1"/>
          </p:cNvPicPr>
          <p:nvPr/>
        </p:nvPicPr>
        <p:blipFill>
          <a:blip r:embed="rId3"/>
          <a:stretch>
            <a:fillRect/>
          </a:stretch>
        </p:blipFill>
        <p:spPr>
          <a:xfrm>
            <a:off x="6009600" y="3081255"/>
            <a:ext cx="5859355" cy="3474359"/>
          </a:xfrm>
          <a:prstGeom prst="rect">
            <a:avLst/>
          </a:prstGeom>
        </p:spPr>
      </p:pic>
      <p:grpSp>
        <p:nvGrpSpPr>
          <p:cNvPr id="236" name="Google Shape;236;p30"/>
          <p:cNvGrpSpPr/>
          <p:nvPr/>
        </p:nvGrpSpPr>
        <p:grpSpPr>
          <a:xfrm>
            <a:off x="1804667" y="6503533"/>
            <a:ext cx="10387333" cy="2387200"/>
            <a:chOff x="1688150" y="3884050"/>
            <a:chExt cx="7790500" cy="1790400"/>
          </a:xfrm>
        </p:grpSpPr>
        <p:cxnSp>
          <p:nvCxnSpPr>
            <p:cNvPr id="237" name="Google Shape;237;p30"/>
            <p:cNvCxnSpPr/>
            <p:nvPr/>
          </p:nvCxnSpPr>
          <p:spPr>
            <a:xfrm rot="10800000">
              <a:off x="4379550" y="4037150"/>
              <a:ext cx="50991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sp>
          <p:nvSpPr>
            <p:cNvPr id="238" name="Google Shape;238;p30"/>
            <p:cNvSpPr/>
            <p:nvPr/>
          </p:nvSpPr>
          <p:spPr>
            <a:xfrm>
              <a:off x="1688150" y="3884050"/>
              <a:ext cx="1763400" cy="1790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grpSp>
      <p:sp>
        <p:nvSpPr>
          <p:cNvPr id="239" name="Google Shape;239;p30"/>
          <p:cNvSpPr txBox="1">
            <a:spLocks noGrp="1"/>
          </p:cNvSpPr>
          <p:nvPr>
            <p:ph type="title"/>
          </p:nvPr>
        </p:nvSpPr>
        <p:spPr>
          <a:xfrm>
            <a:off x="6510677" y="2021428"/>
            <a:ext cx="4857200" cy="1122400"/>
          </a:xfrm>
          <a:prstGeom prst="rect">
            <a:avLst/>
          </a:prstGeom>
        </p:spPr>
        <p:txBody>
          <a:bodyPr spcFirstLastPara="1" wrap="square" lIns="121900" tIns="121900" rIns="121900" bIns="121900" anchor="t" anchorCtr="0">
            <a:noAutofit/>
          </a:bodyPr>
          <a:lstStyle/>
          <a:p>
            <a:r>
              <a:rPr lang="en-US" dirty="0"/>
              <a:t>Sketch idea </a:t>
            </a:r>
            <a:endParaRPr dirty="0"/>
          </a:p>
        </p:txBody>
      </p:sp>
      <p:sp>
        <p:nvSpPr>
          <p:cNvPr id="240" name="Google Shape;240;p30"/>
          <p:cNvSpPr txBox="1">
            <a:spLocks noGrp="1"/>
          </p:cNvSpPr>
          <p:nvPr>
            <p:ph type="title" idx="2"/>
          </p:nvPr>
        </p:nvSpPr>
        <p:spPr>
          <a:xfrm>
            <a:off x="8024133" y="243437"/>
            <a:ext cx="3438267" cy="1324000"/>
          </a:xfrm>
          <a:prstGeom prst="rect">
            <a:avLst/>
          </a:prstGeom>
        </p:spPr>
        <p:txBody>
          <a:bodyPr spcFirstLastPara="1" wrap="square" lIns="121900" tIns="121900" rIns="121900" bIns="121900" anchor="ctr" anchorCtr="0">
            <a:noAutofit/>
          </a:bodyPr>
          <a:lstStyle/>
          <a:p>
            <a:r>
              <a:rPr lang="en" dirty="0"/>
              <a:t>Text to</a:t>
            </a:r>
            <a:endParaRPr dirty="0"/>
          </a:p>
        </p:txBody>
      </p:sp>
      <p:pic>
        <p:nvPicPr>
          <p:cNvPr id="241" name="Google Shape;241;p30"/>
          <p:cNvPicPr preferRelativeResize="0">
            <a:picLocks noGrp="1"/>
          </p:cNvPicPr>
          <p:nvPr>
            <p:ph type="pic" idx="3"/>
          </p:nvPr>
        </p:nvPicPr>
        <p:blipFill>
          <a:blip r:embed="rId4"/>
          <a:srcRect l="21491" r="21491"/>
          <a:stretch/>
        </p:blipFill>
        <p:spPr>
          <a:xfrm>
            <a:off x="448314" y="374404"/>
            <a:ext cx="5166100" cy="4742848"/>
          </a:xfrm>
          <a:prstGeom prst="rect">
            <a:avLst/>
          </a:prstGeom>
        </p:spPr>
      </p:pic>
      <p:sp>
        <p:nvSpPr>
          <p:cNvPr id="242" name="Google Shape;242;p30"/>
          <p:cNvSpPr/>
          <p:nvPr/>
        </p:nvSpPr>
        <p:spPr>
          <a:xfrm>
            <a:off x="950967" y="4879933"/>
            <a:ext cx="762000" cy="1122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Tree>
    <p:extLst>
      <p:ext uri="{BB962C8B-B14F-4D97-AF65-F5344CB8AC3E}">
        <p14:creationId xmlns:p14="http://schemas.microsoft.com/office/powerpoint/2010/main" val="30383044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grpSp>
        <p:nvGrpSpPr>
          <p:cNvPr id="236" name="Google Shape;236;p30"/>
          <p:cNvGrpSpPr/>
          <p:nvPr/>
        </p:nvGrpSpPr>
        <p:grpSpPr>
          <a:xfrm>
            <a:off x="3829634" y="719334"/>
            <a:ext cx="8808567" cy="4663533"/>
            <a:chOff x="2872225" y="539500"/>
            <a:chExt cx="6606425" cy="3497650"/>
          </a:xfrm>
        </p:grpSpPr>
        <p:cxnSp>
          <p:nvCxnSpPr>
            <p:cNvPr id="237" name="Google Shape;237;p30"/>
            <p:cNvCxnSpPr/>
            <p:nvPr/>
          </p:nvCxnSpPr>
          <p:spPr>
            <a:xfrm rot="10800000">
              <a:off x="4379550" y="4037150"/>
              <a:ext cx="50991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sp>
          <p:nvSpPr>
            <p:cNvPr id="238" name="Google Shape;238;p30"/>
            <p:cNvSpPr/>
            <p:nvPr/>
          </p:nvSpPr>
          <p:spPr>
            <a:xfrm>
              <a:off x="2872225" y="539500"/>
              <a:ext cx="1763400" cy="1790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grpSp>
      <p:sp>
        <p:nvSpPr>
          <p:cNvPr id="239" name="Google Shape;239;p30"/>
          <p:cNvSpPr txBox="1">
            <a:spLocks noGrp="1"/>
          </p:cNvSpPr>
          <p:nvPr>
            <p:ph type="title"/>
          </p:nvPr>
        </p:nvSpPr>
        <p:spPr>
          <a:xfrm>
            <a:off x="6441533" y="3106533"/>
            <a:ext cx="4857200" cy="1122400"/>
          </a:xfrm>
          <a:prstGeom prst="rect">
            <a:avLst/>
          </a:prstGeom>
        </p:spPr>
        <p:txBody>
          <a:bodyPr spcFirstLastPara="1" wrap="square" lIns="121900" tIns="121900" rIns="121900" bIns="121900" anchor="t" anchorCtr="0">
            <a:noAutofit/>
          </a:bodyPr>
          <a:lstStyle/>
          <a:p>
            <a:r>
              <a:rPr lang="zh-HK" altLang="en-US" dirty="0"/>
              <a:t>展示和製造</a:t>
            </a:r>
            <a:br>
              <a:rPr lang="zh-HK" altLang="en-US" u="sng" dirty="0"/>
            </a:br>
            <a:r>
              <a:rPr lang="zh-TW" altLang="en-US" dirty="0">
                <a:solidFill>
                  <a:schemeClr val="hlink"/>
                </a:solidFill>
              </a:rPr>
              <a:t>即時協作</a:t>
            </a:r>
            <a:br>
              <a:rPr lang="zh-TW" altLang="en-US" u="sng" dirty="0"/>
            </a:br>
            <a:endParaRPr dirty="0"/>
          </a:p>
        </p:txBody>
      </p:sp>
      <p:sp>
        <p:nvSpPr>
          <p:cNvPr id="240" name="Google Shape;240;p30"/>
          <p:cNvSpPr txBox="1">
            <a:spLocks noGrp="1"/>
          </p:cNvSpPr>
          <p:nvPr>
            <p:ph type="title" idx="2"/>
          </p:nvPr>
        </p:nvSpPr>
        <p:spPr>
          <a:xfrm>
            <a:off x="7519667" y="967135"/>
            <a:ext cx="3438267" cy="1324000"/>
          </a:xfrm>
          <a:prstGeom prst="rect">
            <a:avLst/>
          </a:prstGeom>
        </p:spPr>
        <p:txBody>
          <a:bodyPr spcFirstLastPara="1" wrap="square" lIns="121900" tIns="121900" rIns="121900" bIns="121900" anchor="ctr" anchorCtr="0">
            <a:noAutofit/>
          </a:bodyPr>
          <a:lstStyle/>
          <a:p>
            <a:r>
              <a:rPr lang="en" dirty="0"/>
              <a:t>Web 3</a:t>
            </a:r>
            <a:endParaRPr dirty="0"/>
          </a:p>
        </p:txBody>
      </p:sp>
      <p:pic>
        <p:nvPicPr>
          <p:cNvPr id="241" name="Google Shape;241;p30"/>
          <p:cNvPicPr preferRelativeResize="0">
            <a:picLocks noGrp="1"/>
          </p:cNvPicPr>
          <p:nvPr>
            <p:ph type="pic" idx="3"/>
          </p:nvPr>
        </p:nvPicPr>
        <p:blipFill rotWithShape="1">
          <a:blip r:embed="rId3">
            <a:alphaModFix/>
          </a:blip>
          <a:srcRect t="7370" b="34364"/>
          <a:stretch/>
        </p:blipFill>
        <p:spPr>
          <a:xfrm>
            <a:off x="1304301" y="1068751"/>
            <a:ext cx="4540999" cy="4720500"/>
          </a:xfrm>
          <a:prstGeom prst="rect">
            <a:avLst/>
          </a:prstGeom>
        </p:spPr>
      </p:pic>
      <p:sp>
        <p:nvSpPr>
          <p:cNvPr id="242" name="Google Shape;242;p30"/>
          <p:cNvSpPr/>
          <p:nvPr/>
        </p:nvSpPr>
        <p:spPr>
          <a:xfrm>
            <a:off x="950967" y="4879933"/>
            <a:ext cx="762000" cy="1122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Tree>
    <p:extLst>
      <p:ext uri="{BB962C8B-B14F-4D97-AF65-F5344CB8AC3E}">
        <p14:creationId xmlns:p14="http://schemas.microsoft.com/office/powerpoint/2010/main" val="36751121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7" name="Google Shape;377;p35"/>
          <p:cNvGrpSpPr/>
          <p:nvPr/>
        </p:nvGrpSpPr>
        <p:grpSpPr>
          <a:xfrm>
            <a:off x="-118234" y="447560"/>
            <a:ext cx="6524667" cy="2981440"/>
            <a:chOff x="-88675" y="335670"/>
            <a:chExt cx="4893500" cy="2236080"/>
          </a:xfrm>
        </p:grpSpPr>
        <p:sp>
          <p:nvSpPr>
            <p:cNvPr id="378" name="Google Shape;378;p35"/>
            <p:cNvSpPr/>
            <p:nvPr/>
          </p:nvSpPr>
          <p:spPr>
            <a:xfrm>
              <a:off x="3745825" y="335670"/>
              <a:ext cx="1059000" cy="18810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cxnSp>
          <p:nvCxnSpPr>
            <p:cNvPr id="379" name="Google Shape;379;p35"/>
            <p:cNvCxnSpPr>
              <a:stCxn id="380" idx="1"/>
            </p:cNvCxnSpPr>
            <p:nvPr/>
          </p:nvCxnSpPr>
          <p:spPr>
            <a:xfrm rot="10800000">
              <a:off x="-88675" y="2571750"/>
              <a:ext cx="8019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sp>
        <p:nvSpPr>
          <p:cNvPr id="382" name="Google Shape;382;p35"/>
          <p:cNvSpPr txBox="1">
            <a:spLocks noGrp="1"/>
          </p:cNvSpPr>
          <p:nvPr>
            <p:ph type="title"/>
          </p:nvPr>
        </p:nvSpPr>
        <p:spPr>
          <a:xfrm>
            <a:off x="6575859" y="2850428"/>
            <a:ext cx="4656800" cy="1025200"/>
          </a:xfrm>
          <a:prstGeom prst="rect">
            <a:avLst/>
          </a:prstGeom>
        </p:spPr>
        <p:txBody>
          <a:bodyPr spcFirstLastPara="1" wrap="square" lIns="121900" tIns="121900" rIns="121900" bIns="121900" anchor="b" anchorCtr="0">
            <a:noAutofit/>
          </a:bodyPr>
          <a:lstStyle/>
          <a:p>
            <a:r>
              <a:rPr lang="en-US" dirty="0"/>
              <a:t>Rhino3D </a:t>
            </a:r>
            <a:endParaRPr dirty="0"/>
          </a:p>
        </p:txBody>
      </p:sp>
      <p:sp>
        <p:nvSpPr>
          <p:cNvPr id="383" name="Google Shape;383;p35"/>
          <p:cNvSpPr txBox="1">
            <a:spLocks noGrp="1"/>
          </p:cNvSpPr>
          <p:nvPr>
            <p:ph type="title" idx="2"/>
          </p:nvPr>
        </p:nvSpPr>
        <p:spPr>
          <a:xfrm>
            <a:off x="6575859" y="1054680"/>
            <a:ext cx="4656800" cy="1025200"/>
          </a:xfrm>
          <a:prstGeom prst="rect">
            <a:avLst/>
          </a:prstGeom>
        </p:spPr>
        <p:txBody>
          <a:bodyPr spcFirstLastPara="1" wrap="square" lIns="121900" tIns="121900" rIns="121900" bIns="121900" anchor="b" anchorCtr="0">
            <a:noAutofit/>
          </a:bodyPr>
          <a:lstStyle/>
          <a:p>
            <a:r>
              <a:rPr lang="en-US" dirty="0"/>
              <a:t>3D modeling</a:t>
            </a:r>
            <a:endParaRPr dirty="0"/>
          </a:p>
        </p:txBody>
      </p:sp>
      <p:sp>
        <p:nvSpPr>
          <p:cNvPr id="385" name="Google Shape;385;p35"/>
          <p:cNvSpPr txBox="1">
            <a:spLocks noGrp="1"/>
          </p:cNvSpPr>
          <p:nvPr>
            <p:ph type="title" idx="4"/>
          </p:nvPr>
        </p:nvSpPr>
        <p:spPr>
          <a:xfrm>
            <a:off x="6575859" y="4547128"/>
            <a:ext cx="4656800" cy="1025200"/>
          </a:xfrm>
          <a:prstGeom prst="rect">
            <a:avLst/>
          </a:prstGeom>
        </p:spPr>
        <p:txBody>
          <a:bodyPr spcFirstLastPara="1" wrap="square" lIns="121900" tIns="121900" rIns="121900" bIns="121900" anchor="b" anchorCtr="0">
            <a:noAutofit/>
          </a:bodyPr>
          <a:lstStyle/>
          <a:p>
            <a:r>
              <a:rPr lang="en-US" dirty="0" err="1"/>
              <a:t>Solidworks</a:t>
            </a:r>
            <a:r>
              <a:rPr lang="en-US" dirty="0"/>
              <a:t> </a:t>
            </a:r>
            <a:r>
              <a:rPr lang="en-US" dirty="0" err="1"/>
              <a:t>etc</a:t>
            </a:r>
            <a:endParaRPr dirty="0"/>
          </a:p>
        </p:txBody>
      </p:sp>
      <p:pic>
        <p:nvPicPr>
          <p:cNvPr id="380" name="Google Shape;380;p35"/>
          <p:cNvPicPr preferRelativeResize="0">
            <a:picLocks noGrp="1"/>
          </p:cNvPicPr>
          <p:nvPr>
            <p:ph type="pic" idx="6"/>
          </p:nvPr>
        </p:nvPicPr>
        <p:blipFill>
          <a:blip r:embed="rId3"/>
          <a:srcRect l="22917" r="22917"/>
          <a:stretch/>
        </p:blipFill>
        <p:spPr>
          <a:xfrm>
            <a:off x="950967" y="911000"/>
            <a:ext cx="5035999" cy="5036000"/>
          </a:xfrm>
          <a:prstGeom prst="rect">
            <a:avLst/>
          </a:prstGeom>
        </p:spPr>
      </p:pic>
      <p:sp>
        <p:nvSpPr>
          <p:cNvPr id="387" name="Google Shape;387;p35"/>
          <p:cNvSpPr/>
          <p:nvPr/>
        </p:nvSpPr>
        <p:spPr>
          <a:xfrm>
            <a:off x="639733" y="5395465"/>
            <a:ext cx="3452400" cy="977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Tree>
    <p:extLst>
      <p:ext uri="{BB962C8B-B14F-4D97-AF65-F5344CB8AC3E}">
        <p14:creationId xmlns:p14="http://schemas.microsoft.com/office/powerpoint/2010/main" val="6618485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7" name="Google Shape;377;p35"/>
          <p:cNvGrpSpPr/>
          <p:nvPr/>
        </p:nvGrpSpPr>
        <p:grpSpPr>
          <a:xfrm>
            <a:off x="-118234" y="447560"/>
            <a:ext cx="6524667" cy="2981440"/>
            <a:chOff x="-88675" y="335670"/>
            <a:chExt cx="4893500" cy="2236080"/>
          </a:xfrm>
        </p:grpSpPr>
        <p:sp>
          <p:nvSpPr>
            <p:cNvPr id="378" name="Google Shape;378;p35"/>
            <p:cNvSpPr/>
            <p:nvPr/>
          </p:nvSpPr>
          <p:spPr>
            <a:xfrm>
              <a:off x="3745825" y="335670"/>
              <a:ext cx="1059000" cy="18810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cxnSp>
          <p:nvCxnSpPr>
            <p:cNvPr id="379" name="Google Shape;379;p35"/>
            <p:cNvCxnSpPr>
              <a:stCxn id="380" idx="1"/>
            </p:cNvCxnSpPr>
            <p:nvPr/>
          </p:nvCxnSpPr>
          <p:spPr>
            <a:xfrm rot="10800000">
              <a:off x="-88675" y="2571750"/>
              <a:ext cx="8019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sp>
        <p:nvSpPr>
          <p:cNvPr id="383" name="Google Shape;383;p35"/>
          <p:cNvSpPr txBox="1">
            <a:spLocks noGrp="1"/>
          </p:cNvSpPr>
          <p:nvPr>
            <p:ph type="title" idx="2"/>
          </p:nvPr>
        </p:nvSpPr>
        <p:spPr>
          <a:xfrm>
            <a:off x="6584233" y="2657960"/>
            <a:ext cx="4656800" cy="1025200"/>
          </a:xfrm>
          <a:prstGeom prst="rect">
            <a:avLst/>
          </a:prstGeom>
        </p:spPr>
        <p:txBody>
          <a:bodyPr spcFirstLastPara="1" wrap="square" lIns="121900" tIns="121900" rIns="121900" bIns="121900" anchor="b" anchorCtr="0">
            <a:noAutofit/>
          </a:bodyPr>
          <a:lstStyle/>
          <a:p>
            <a:r>
              <a:rPr lang="en-US" dirty="0"/>
              <a:t>Add materials</a:t>
            </a:r>
            <a:br>
              <a:rPr lang="en-US" dirty="0"/>
            </a:br>
            <a:r>
              <a:rPr lang="en-US" dirty="0"/>
              <a:t>rendering software</a:t>
            </a:r>
            <a:endParaRPr dirty="0"/>
          </a:p>
        </p:txBody>
      </p:sp>
      <p:pic>
        <p:nvPicPr>
          <p:cNvPr id="380" name="Google Shape;380;p35"/>
          <p:cNvPicPr preferRelativeResize="0">
            <a:picLocks noGrp="1"/>
          </p:cNvPicPr>
          <p:nvPr>
            <p:ph type="pic" idx="6"/>
          </p:nvPr>
        </p:nvPicPr>
        <p:blipFill>
          <a:blip r:embed="rId3"/>
          <a:srcRect l="22969" r="22969"/>
          <a:stretch/>
        </p:blipFill>
        <p:spPr>
          <a:xfrm>
            <a:off x="950967" y="911000"/>
            <a:ext cx="5035999" cy="5036000"/>
          </a:xfrm>
          <a:prstGeom prst="rect">
            <a:avLst/>
          </a:prstGeom>
        </p:spPr>
      </p:pic>
      <p:sp>
        <p:nvSpPr>
          <p:cNvPr id="387" name="Google Shape;387;p35"/>
          <p:cNvSpPr/>
          <p:nvPr/>
        </p:nvSpPr>
        <p:spPr>
          <a:xfrm>
            <a:off x="7186433" y="4655887"/>
            <a:ext cx="3452400" cy="977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
        <p:nvSpPr>
          <p:cNvPr id="12" name="TextBox 11">
            <a:extLst>
              <a:ext uri="{FF2B5EF4-FFF2-40B4-BE49-F238E27FC236}">
                <a16:creationId xmlns:a16="http://schemas.microsoft.com/office/drawing/2014/main" id="{B49ADD68-DD53-CC23-3BA0-EE0F15A89D45}"/>
              </a:ext>
            </a:extLst>
          </p:cNvPr>
          <p:cNvSpPr txBox="1"/>
          <p:nvPr/>
        </p:nvSpPr>
        <p:spPr>
          <a:xfrm>
            <a:off x="7411201" y="4713600"/>
            <a:ext cx="3227633" cy="830997"/>
          </a:xfrm>
          <a:prstGeom prst="rect">
            <a:avLst/>
          </a:prstGeom>
          <a:noFill/>
        </p:spPr>
        <p:txBody>
          <a:bodyPr wrap="square" rtlCol="0">
            <a:spAutoFit/>
          </a:bodyPr>
          <a:lstStyle/>
          <a:p>
            <a:pPr defTabSz="1219170">
              <a:buClr>
                <a:srgbClr val="000000"/>
              </a:buClr>
            </a:pPr>
            <a:r>
              <a:rPr lang="en-US" altLang="zh-HK" sz="4800" b="1" kern="0" dirty="0" err="1">
                <a:solidFill>
                  <a:srgbClr val="FFFFFF"/>
                </a:solidFill>
                <a:latin typeface="Arial"/>
                <a:cs typeface="Arial"/>
                <a:sym typeface="Arial"/>
              </a:rPr>
              <a:t>KeyShot</a:t>
            </a:r>
            <a:endParaRPr lang="zh-HK" altLang="en-US" sz="4800" b="1" kern="0" dirty="0">
              <a:solidFill>
                <a:srgbClr val="FFFFFF"/>
              </a:solidFill>
              <a:latin typeface="Arial"/>
              <a:cs typeface="Arial"/>
              <a:sym typeface="Arial"/>
            </a:endParaRPr>
          </a:p>
        </p:txBody>
      </p:sp>
    </p:spTree>
    <p:extLst>
      <p:ext uri="{BB962C8B-B14F-4D97-AF65-F5344CB8AC3E}">
        <p14:creationId xmlns:p14="http://schemas.microsoft.com/office/powerpoint/2010/main" val="17316203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7" name="Google Shape;377;p35"/>
          <p:cNvGrpSpPr/>
          <p:nvPr/>
        </p:nvGrpSpPr>
        <p:grpSpPr>
          <a:xfrm>
            <a:off x="-118234" y="447560"/>
            <a:ext cx="6524667" cy="2981440"/>
            <a:chOff x="-88675" y="335670"/>
            <a:chExt cx="4893500" cy="2236080"/>
          </a:xfrm>
        </p:grpSpPr>
        <p:sp>
          <p:nvSpPr>
            <p:cNvPr id="378" name="Google Shape;378;p35"/>
            <p:cNvSpPr/>
            <p:nvPr/>
          </p:nvSpPr>
          <p:spPr>
            <a:xfrm>
              <a:off x="3745825" y="335670"/>
              <a:ext cx="1059000" cy="18810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cxnSp>
          <p:nvCxnSpPr>
            <p:cNvPr id="379" name="Google Shape;379;p35"/>
            <p:cNvCxnSpPr>
              <a:stCxn id="380" idx="1"/>
            </p:cNvCxnSpPr>
            <p:nvPr/>
          </p:nvCxnSpPr>
          <p:spPr>
            <a:xfrm rot="10800000">
              <a:off x="-88675" y="2571750"/>
              <a:ext cx="8019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sp>
        <p:nvSpPr>
          <p:cNvPr id="382" name="Google Shape;382;p35"/>
          <p:cNvSpPr txBox="1">
            <a:spLocks noGrp="1"/>
          </p:cNvSpPr>
          <p:nvPr>
            <p:ph type="title"/>
          </p:nvPr>
        </p:nvSpPr>
        <p:spPr>
          <a:xfrm>
            <a:off x="6575859" y="2850428"/>
            <a:ext cx="4656800" cy="1025200"/>
          </a:xfrm>
          <a:prstGeom prst="rect">
            <a:avLst/>
          </a:prstGeom>
        </p:spPr>
        <p:txBody>
          <a:bodyPr spcFirstLastPara="1" wrap="square" lIns="121900" tIns="121900" rIns="121900" bIns="121900" anchor="b" anchorCtr="0">
            <a:noAutofit/>
          </a:bodyPr>
          <a:lstStyle/>
          <a:p>
            <a:r>
              <a:rPr lang="en" dirty="0"/>
              <a:t>lighting</a:t>
            </a:r>
            <a:endParaRPr dirty="0"/>
          </a:p>
        </p:txBody>
      </p:sp>
      <p:sp>
        <p:nvSpPr>
          <p:cNvPr id="383" name="Google Shape;383;p35"/>
          <p:cNvSpPr txBox="1">
            <a:spLocks noGrp="1"/>
          </p:cNvSpPr>
          <p:nvPr>
            <p:ph type="title" idx="2"/>
          </p:nvPr>
        </p:nvSpPr>
        <p:spPr>
          <a:xfrm>
            <a:off x="6575859" y="1054680"/>
            <a:ext cx="4656800" cy="1025200"/>
          </a:xfrm>
          <a:prstGeom prst="rect">
            <a:avLst/>
          </a:prstGeom>
        </p:spPr>
        <p:txBody>
          <a:bodyPr spcFirstLastPara="1" wrap="square" lIns="121900" tIns="121900" rIns="121900" bIns="121900" anchor="b" anchorCtr="0">
            <a:noAutofit/>
          </a:bodyPr>
          <a:lstStyle/>
          <a:p>
            <a:r>
              <a:rPr lang="en-US" dirty="0"/>
              <a:t>environment</a:t>
            </a:r>
            <a:endParaRPr dirty="0"/>
          </a:p>
        </p:txBody>
      </p:sp>
      <p:sp>
        <p:nvSpPr>
          <p:cNvPr id="385" name="Google Shape;385;p35"/>
          <p:cNvSpPr txBox="1">
            <a:spLocks noGrp="1"/>
          </p:cNvSpPr>
          <p:nvPr>
            <p:ph type="title" idx="4"/>
          </p:nvPr>
        </p:nvSpPr>
        <p:spPr>
          <a:xfrm>
            <a:off x="6575859" y="4547128"/>
            <a:ext cx="4656800" cy="1025200"/>
          </a:xfrm>
          <a:prstGeom prst="rect">
            <a:avLst/>
          </a:prstGeom>
        </p:spPr>
        <p:txBody>
          <a:bodyPr spcFirstLastPara="1" wrap="square" lIns="121900" tIns="121900" rIns="121900" bIns="121900" anchor="b" anchorCtr="0">
            <a:noAutofit/>
          </a:bodyPr>
          <a:lstStyle/>
          <a:p>
            <a:r>
              <a:rPr lang="en" dirty="0"/>
              <a:t>highlight</a:t>
            </a:r>
            <a:endParaRPr dirty="0"/>
          </a:p>
        </p:txBody>
      </p:sp>
      <p:pic>
        <p:nvPicPr>
          <p:cNvPr id="380" name="Google Shape;380;p35"/>
          <p:cNvPicPr preferRelativeResize="0">
            <a:picLocks noGrp="1"/>
          </p:cNvPicPr>
          <p:nvPr>
            <p:ph type="pic" idx="6"/>
          </p:nvPr>
        </p:nvPicPr>
        <p:blipFill>
          <a:blip r:embed="rId3"/>
          <a:srcRect t="4023" b="4023"/>
          <a:stretch/>
        </p:blipFill>
        <p:spPr>
          <a:xfrm>
            <a:off x="950967" y="911000"/>
            <a:ext cx="5035999" cy="5036000"/>
          </a:xfrm>
          <a:prstGeom prst="rect">
            <a:avLst/>
          </a:prstGeom>
        </p:spPr>
      </p:pic>
      <p:sp>
        <p:nvSpPr>
          <p:cNvPr id="387" name="Google Shape;387;p35"/>
          <p:cNvSpPr/>
          <p:nvPr/>
        </p:nvSpPr>
        <p:spPr>
          <a:xfrm>
            <a:off x="639733" y="5395465"/>
            <a:ext cx="3452400" cy="977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Tree>
    <p:extLst>
      <p:ext uri="{BB962C8B-B14F-4D97-AF65-F5344CB8AC3E}">
        <p14:creationId xmlns:p14="http://schemas.microsoft.com/office/powerpoint/2010/main" val="51649661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7" name="Google Shape;377;p35"/>
          <p:cNvGrpSpPr/>
          <p:nvPr/>
        </p:nvGrpSpPr>
        <p:grpSpPr>
          <a:xfrm>
            <a:off x="-118234" y="447560"/>
            <a:ext cx="6524667" cy="2981440"/>
            <a:chOff x="-88675" y="335670"/>
            <a:chExt cx="4893500" cy="2236080"/>
          </a:xfrm>
        </p:grpSpPr>
        <p:sp>
          <p:nvSpPr>
            <p:cNvPr id="378" name="Google Shape;378;p35"/>
            <p:cNvSpPr/>
            <p:nvPr/>
          </p:nvSpPr>
          <p:spPr>
            <a:xfrm>
              <a:off x="3745825" y="335670"/>
              <a:ext cx="1059000" cy="18810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cxnSp>
          <p:nvCxnSpPr>
            <p:cNvPr id="379" name="Google Shape;379;p35"/>
            <p:cNvCxnSpPr>
              <a:stCxn id="380" idx="1"/>
            </p:cNvCxnSpPr>
            <p:nvPr/>
          </p:nvCxnSpPr>
          <p:spPr>
            <a:xfrm rot="10800000">
              <a:off x="-88675" y="2571750"/>
              <a:ext cx="8019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sp>
        <p:nvSpPr>
          <p:cNvPr id="382" name="Google Shape;382;p35"/>
          <p:cNvSpPr txBox="1">
            <a:spLocks noGrp="1"/>
          </p:cNvSpPr>
          <p:nvPr>
            <p:ph type="title"/>
          </p:nvPr>
        </p:nvSpPr>
        <p:spPr>
          <a:xfrm>
            <a:off x="6575859" y="2850428"/>
            <a:ext cx="4656800" cy="1025200"/>
          </a:xfrm>
          <a:prstGeom prst="rect">
            <a:avLst/>
          </a:prstGeom>
        </p:spPr>
        <p:txBody>
          <a:bodyPr spcFirstLastPara="1" wrap="square" lIns="121900" tIns="121900" rIns="121900" bIns="121900" anchor="b" anchorCtr="0">
            <a:noAutofit/>
          </a:bodyPr>
          <a:lstStyle/>
          <a:p>
            <a:r>
              <a:rPr lang="en-US" dirty="0"/>
              <a:t>Different </a:t>
            </a:r>
            <a:endParaRPr dirty="0"/>
          </a:p>
        </p:txBody>
      </p:sp>
      <p:sp>
        <p:nvSpPr>
          <p:cNvPr id="383" name="Google Shape;383;p35"/>
          <p:cNvSpPr txBox="1">
            <a:spLocks noGrp="1"/>
          </p:cNvSpPr>
          <p:nvPr>
            <p:ph type="title" idx="2"/>
          </p:nvPr>
        </p:nvSpPr>
        <p:spPr>
          <a:xfrm>
            <a:off x="6575859" y="1054680"/>
            <a:ext cx="4656800" cy="1025200"/>
          </a:xfrm>
          <a:prstGeom prst="rect">
            <a:avLst/>
          </a:prstGeom>
        </p:spPr>
        <p:txBody>
          <a:bodyPr spcFirstLastPara="1" wrap="square" lIns="121900" tIns="121900" rIns="121900" bIns="121900" anchor="b" anchorCtr="0">
            <a:noAutofit/>
          </a:bodyPr>
          <a:lstStyle/>
          <a:p>
            <a:r>
              <a:rPr lang="en" dirty="0"/>
              <a:t>Set</a:t>
            </a:r>
            <a:endParaRPr dirty="0"/>
          </a:p>
        </p:txBody>
      </p:sp>
      <p:sp>
        <p:nvSpPr>
          <p:cNvPr id="385" name="Google Shape;385;p35"/>
          <p:cNvSpPr txBox="1">
            <a:spLocks noGrp="1"/>
          </p:cNvSpPr>
          <p:nvPr>
            <p:ph type="title" idx="4"/>
          </p:nvPr>
        </p:nvSpPr>
        <p:spPr>
          <a:xfrm>
            <a:off x="6575859" y="4547128"/>
            <a:ext cx="4656800" cy="1025200"/>
          </a:xfrm>
          <a:prstGeom prst="rect">
            <a:avLst/>
          </a:prstGeom>
        </p:spPr>
        <p:txBody>
          <a:bodyPr spcFirstLastPara="1" wrap="square" lIns="121900" tIns="121900" rIns="121900" bIns="121900" anchor="b" anchorCtr="0">
            <a:noAutofit/>
          </a:bodyPr>
          <a:lstStyle/>
          <a:p>
            <a:r>
              <a:rPr lang="en-US" dirty="0"/>
              <a:t>Component </a:t>
            </a:r>
            <a:endParaRPr dirty="0"/>
          </a:p>
        </p:txBody>
      </p:sp>
      <p:pic>
        <p:nvPicPr>
          <p:cNvPr id="380" name="Google Shape;380;p35"/>
          <p:cNvPicPr preferRelativeResize="0">
            <a:picLocks noGrp="1"/>
          </p:cNvPicPr>
          <p:nvPr>
            <p:ph type="pic" idx="6"/>
          </p:nvPr>
        </p:nvPicPr>
        <p:blipFill>
          <a:blip r:embed="rId3"/>
          <a:srcRect t="5390" b="5390"/>
          <a:stretch/>
        </p:blipFill>
        <p:spPr>
          <a:xfrm>
            <a:off x="950967" y="911000"/>
            <a:ext cx="5035999" cy="5036000"/>
          </a:xfrm>
          <a:prstGeom prst="rect">
            <a:avLst/>
          </a:prstGeom>
        </p:spPr>
      </p:pic>
      <p:sp>
        <p:nvSpPr>
          <p:cNvPr id="387" name="Google Shape;387;p35"/>
          <p:cNvSpPr/>
          <p:nvPr/>
        </p:nvSpPr>
        <p:spPr>
          <a:xfrm>
            <a:off x="639733" y="5395465"/>
            <a:ext cx="3452400" cy="977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Tree>
    <p:extLst>
      <p:ext uri="{BB962C8B-B14F-4D97-AF65-F5344CB8AC3E}">
        <p14:creationId xmlns:p14="http://schemas.microsoft.com/office/powerpoint/2010/main" val="29052592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7" name="Google Shape;377;p35"/>
          <p:cNvGrpSpPr/>
          <p:nvPr/>
        </p:nvGrpSpPr>
        <p:grpSpPr>
          <a:xfrm>
            <a:off x="-118234" y="447560"/>
            <a:ext cx="6524667" cy="2981440"/>
            <a:chOff x="-88675" y="335670"/>
            <a:chExt cx="4893500" cy="2236080"/>
          </a:xfrm>
        </p:grpSpPr>
        <p:sp>
          <p:nvSpPr>
            <p:cNvPr id="378" name="Google Shape;378;p35"/>
            <p:cNvSpPr/>
            <p:nvPr/>
          </p:nvSpPr>
          <p:spPr>
            <a:xfrm>
              <a:off x="3745825" y="335670"/>
              <a:ext cx="1059000" cy="18810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cxnSp>
          <p:nvCxnSpPr>
            <p:cNvPr id="379" name="Google Shape;379;p35"/>
            <p:cNvCxnSpPr>
              <a:stCxn id="380" idx="1"/>
            </p:cNvCxnSpPr>
            <p:nvPr/>
          </p:nvCxnSpPr>
          <p:spPr>
            <a:xfrm rot="10800000">
              <a:off x="-88675" y="2571750"/>
              <a:ext cx="8019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sp>
        <p:nvSpPr>
          <p:cNvPr id="381" name="Google Shape;381;p35"/>
          <p:cNvSpPr txBox="1">
            <a:spLocks noGrp="1"/>
          </p:cNvSpPr>
          <p:nvPr>
            <p:ph type="subTitle" idx="1"/>
          </p:nvPr>
        </p:nvSpPr>
        <p:spPr>
          <a:xfrm>
            <a:off x="6575859" y="3698773"/>
            <a:ext cx="4656800" cy="487600"/>
          </a:xfrm>
          <a:prstGeom prst="rect">
            <a:avLst/>
          </a:prstGeom>
        </p:spPr>
        <p:txBody>
          <a:bodyPr spcFirstLastPara="1" wrap="square" lIns="121900" tIns="121900" rIns="121900" bIns="121900" anchor="t" anchorCtr="0">
            <a:noAutofit/>
          </a:bodyPr>
          <a:lstStyle/>
          <a:p>
            <a:pPr marL="0" indent="0"/>
            <a:r>
              <a:rPr lang="en-US" dirty="0"/>
              <a:t>model</a:t>
            </a:r>
            <a:endParaRPr dirty="0"/>
          </a:p>
        </p:txBody>
      </p:sp>
      <p:sp>
        <p:nvSpPr>
          <p:cNvPr id="382" name="Google Shape;382;p35"/>
          <p:cNvSpPr txBox="1">
            <a:spLocks noGrp="1"/>
          </p:cNvSpPr>
          <p:nvPr>
            <p:ph type="title"/>
          </p:nvPr>
        </p:nvSpPr>
        <p:spPr>
          <a:xfrm>
            <a:off x="6096000" y="2850428"/>
            <a:ext cx="5136659" cy="1025200"/>
          </a:xfrm>
          <a:prstGeom prst="rect">
            <a:avLst/>
          </a:prstGeom>
        </p:spPr>
        <p:txBody>
          <a:bodyPr spcFirstLastPara="1" wrap="square" lIns="121900" tIns="121900" rIns="121900" bIns="121900" anchor="b" anchorCtr="0">
            <a:noAutofit/>
          </a:bodyPr>
          <a:lstStyle/>
          <a:p>
            <a:r>
              <a:rPr lang="en-US" dirty="0"/>
              <a:t>Upload complete</a:t>
            </a:r>
            <a:endParaRPr dirty="0"/>
          </a:p>
        </p:txBody>
      </p:sp>
      <p:sp>
        <p:nvSpPr>
          <p:cNvPr id="383" name="Google Shape;383;p35"/>
          <p:cNvSpPr txBox="1">
            <a:spLocks noGrp="1"/>
          </p:cNvSpPr>
          <p:nvPr>
            <p:ph type="title" idx="2"/>
          </p:nvPr>
        </p:nvSpPr>
        <p:spPr>
          <a:xfrm>
            <a:off x="6575859" y="1054680"/>
            <a:ext cx="4656800" cy="1025200"/>
          </a:xfrm>
          <a:prstGeom prst="rect">
            <a:avLst/>
          </a:prstGeom>
        </p:spPr>
        <p:txBody>
          <a:bodyPr spcFirstLastPara="1" wrap="square" lIns="121900" tIns="121900" rIns="121900" bIns="121900" anchor="b" anchorCtr="0">
            <a:noAutofit/>
          </a:bodyPr>
          <a:lstStyle/>
          <a:p>
            <a:r>
              <a:rPr lang="en-US" dirty="0" err="1"/>
              <a:t>Keyshot</a:t>
            </a:r>
            <a:r>
              <a:rPr lang="en-US" dirty="0"/>
              <a:t> web</a:t>
            </a:r>
            <a:endParaRPr dirty="0"/>
          </a:p>
        </p:txBody>
      </p:sp>
      <p:sp>
        <p:nvSpPr>
          <p:cNvPr id="384" name="Google Shape;384;p35"/>
          <p:cNvSpPr txBox="1">
            <a:spLocks noGrp="1"/>
          </p:cNvSpPr>
          <p:nvPr>
            <p:ph type="subTitle" idx="3"/>
          </p:nvPr>
        </p:nvSpPr>
        <p:spPr>
          <a:xfrm>
            <a:off x="6575859" y="1903417"/>
            <a:ext cx="4656800" cy="487600"/>
          </a:xfrm>
          <a:prstGeom prst="rect">
            <a:avLst/>
          </a:prstGeom>
        </p:spPr>
        <p:txBody>
          <a:bodyPr spcFirstLastPara="1" wrap="square" lIns="121900" tIns="121900" rIns="121900" bIns="121900" anchor="t" anchorCtr="0">
            <a:noAutofit/>
          </a:bodyPr>
          <a:lstStyle/>
          <a:p>
            <a:pPr marL="0" indent="0"/>
            <a:r>
              <a:rPr lang="en-US" dirty="0" err="1"/>
              <a:t>webviewer</a:t>
            </a:r>
            <a:endParaRPr dirty="0"/>
          </a:p>
        </p:txBody>
      </p:sp>
      <p:pic>
        <p:nvPicPr>
          <p:cNvPr id="380" name="Google Shape;380;p35"/>
          <p:cNvPicPr preferRelativeResize="0">
            <a:picLocks noGrp="1"/>
          </p:cNvPicPr>
          <p:nvPr>
            <p:ph type="pic" idx="6"/>
          </p:nvPr>
        </p:nvPicPr>
        <p:blipFill>
          <a:blip r:embed="rId3"/>
          <a:srcRect l="22813" r="22813"/>
          <a:stretch/>
        </p:blipFill>
        <p:spPr>
          <a:xfrm>
            <a:off x="950967" y="911000"/>
            <a:ext cx="5035999" cy="5036000"/>
          </a:xfrm>
          <a:prstGeom prst="rect">
            <a:avLst/>
          </a:prstGeom>
        </p:spPr>
      </p:pic>
      <p:sp>
        <p:nvSpPr>
          <p:cNvPr id="387" name="Google Shape;387;p35"/>
          <p:cNvSpPr/>
          <p:nvPr/>
        </p:nvSpPr>
        <p:spPr>
          <a:xfrm>
            <a:off x="639733" y="5395465"/>
            <a:ext cx="3452400" cy="9772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Tree>
    <p:extLst>
      <p:ext uri="{BB962C8B-B14F-4D97-AF65-F5344CB8AC3E}">
        <p14:creationId xmlns:p14="http://schemas.microsoft.com/office/powerpoint/2010/main" val="295747414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grpSp>
        <p:nvGrpSpPr>
          <p:cNvPr id="377" name="Google Shape;377;p35"/>
          <p:cNvGrpSpPr/>
          <p:nvPr/>
        </p:nvGrpSpPr>
        <p:grpSpPr>
          <a:xfrm>
            <a:off x="-118234" y="447560"/>
            <a:ext cx="6524667" cy="2981440"/>
            <a:chOff x="-88675" y="335670"/>
            <a:chExt cx="4893500" cy="2236080"/>
          </a:xfrm>
        </p:grpSpPr>
        <p:sp>
          <p:nvSpPr>
            <p:cNvPr id="378" name="Google Shape;378;p35"/>
            <p:cNvSpPr/>
            <p:nvPr/>
          </p:nvSpPr>
          <p:spPr>
            <a:xfrm>
              <a:off x="3745825" y="335670"/>
              <a:ext cx="1059000" cy="18810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cxnSp>
          <p:nvCxnSpPr>
            <p:cNvPr id="379" name="Google Shape;379;p35"/>
            <p:cNvCxnSpPr>
              <a:stCxn id="380" idx="1"/>
            </p:cNvCxnSpPr>
            <p:nvPr/>
          </p:nvCxnSpPr>
          <p:spPr>
            <a:xfrm rot="10800000">
              <a:off x="-88675" y="2571750"/>
              <a:ext cx="8019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sp>
        <p:nvSpPr>
          <p:cNvPr id="381" name="Google Shape;381;p35"/>
          <p:cNvSpPr txBox="1">
            <a:spLocks noGrp="1"/>
          </p:cNvSpPr>
          <p:nvPr>
            <p:ph type="subTitle" idx="1"/>
          </p:nvPr>
        </p:nvSpPr>
        <p:spPr>
          <a:xfrm>
            <a:off x="6508658" y="4306285"/>
            <a:ext cx="5512049" cy="487600"/>
          </a:xfrm>
          <a:prstGeom prst="rect">
            <a:avLst/>
          </a:prstGeom>
        </p:spPr>
        <p:txBody>
          <a:bodyPr spcFirstLastPara="1" wrap="square" lIns="121900" tIns="121900" rIns="121900" bIns="121900" anchor="t" anchorCtr="0">
            <a:noAutofit/>
          </a:bodyPr>
          <a:lstStyle/>
          <a:p>
            <a:pPr marL="0" indent="0"/>
            <a:r>
              <a:rPr lang="zh-TW" altLang="en-US" sz="1600" b="1" dirty="0">
                <a:solidFill>
                  <a:schemeClr val="hlink"/>
                </a:solidFill>
              </a:rPr>
              <a:t>即時協作 </a:t>
            </a:r>
            <a:endParaRPr lang="en-US" altLang="zh-TW" sz="1600" b="1" dirty="0">
              <a:solidFill>
                <a:schemeClr val="hlink"/>
              </a:solidFill>
            </a:endParaRPr>
          </a:p>
          <a:p>
            <a:pPr marL="0" indent="0"/>
            <a:r>
              <a:rPr lang="en-US" altLang="zh-HK" sz="2400" u="sng" dirty="0">
                <a:solidFill>
                  <a:srgbClr val="000000"/>
                </a:solidFill>
                <a:latin typeface="Aptos" panose="020B0004020202020204" pitchFamily="34" charset="0"/>
                <a:ea typeface="PMingLiU" panose="02020500000000000000" pitchFamily="18" charset="-120"/>
                <a:cs typeface="PMingLiU" panose="02020500000000000000" pitchFamily="18" charset="-120"/>
                <a:hlinkClick r:id="rId3"/>
              </a:rPr>
              <a:t>https://webviewer.keyshot.com/go/HOSyHMw</a:t>
            </a:r>
            <a:endParaRPr lang="zh-TW" altLang="zh-HK" sz="2400" dirty="0">
              <a:latin typeface="PMingLiU" panose="02020500000000000000" pitchFamily="18" charset="-120"/>
              <a:ea typeface="PMingLiU" panose="02020500000000000000" pitchFamily="18" charset="-120"/>
              <a:cs typeface="PMingLiU" panose="02020500000000000000" pitchFamily="18" charset="-120"/>
            </a:endParaRPr>
          </a:p>
          <a:p>
            <a:pPr marL="0" indent="0"/>
            <a:endParaRPr dirty="0"/>
          </a:p>
        </p:txBody>
      </p:sp>
      <p:sp>
        <p:nvSpPr>
          <p:cNvPr id="382" name="Google Shape;382;p35"/>
          <p:cNvSpPr txBox="1">
            <a:spLocks noGrp="1"/>
          </p:cNvSpPr>
          <p:nvPr>
            <p:ph type="title"/>
          </p:nvPr>
        </p:nvSpPr>
        <p:spPr>
          <a:xfrm>
            <a:off x="6096000" y="2969948"/>
            <a:ext cx="5136659" cy="1025200"/>
          </a:xfrm>
          <a:prstGeom prst="rect">
            <a:avLst/>
          </a:prstGeom>
        </p:spPr>
        <p:txBody>
          <a:bodyPr spcFirstLastPara="1" wrap="square" lIns="121900" tIns="121900" rIns="121900" bIns="121900" anchor="b" anchorCtr="0">
            <a:noAutofit/>
          </a:bodyPr>
          <a:lstStyle/>
          <a:p>
            <a:r>
              <a:rPr lang="en-US" dirty="0"/>
              <a:t>Please Scan ME</a:t>
            </a:r>
            <a:endParaRPr dirty="0"/>
          </a:p>
        </p:txBody>
      </p:sp>
      <p:sp>
        <p:nvSpPr>
          <p:cNvPr id="383" name="Google Shape;383;p35"/>
          <p:cNvSpPr txBox="1">
            <a:spLocks noGrp="1"/>
          </p:cNvSpPr>
          <p:nvPr>
            <p:ph type="title" idx="2"/>
          </p:nvPr>
        </p:nvSpPr>
        <p:spPr>
          <a:xfrm>
            <a:off x="6575859" y="1054680"/>
            <a:ext cx="4656800" cy="1025200"/>
          </a:xfrm>
          <a:prstGeom prst="rect">
            <a:avLst/>
          </a:prstGeom>
        </p:spPr>
        <p:txBody>
          <a:bodyPr spcFirstLastPara="1" wrap="square" lIns="121900" tIns="121900" rIns="121900" bIns="121900" anchor="b" anchorCtr="0">
            <a:noAutofit/>
          </a:bodyPr>
          <a:lstStyle/>
          <a:p>
            <a:r>
              <a:rPr lang="en-US" dirty="0" err="1"/>
              <a:t>Keyshot</a:t>
            </a:r>
            <a:r>
              <a:rPr lang="en-US" dirty="0"/>
              <a:t> web</a:t>
            </a:r>
            <a:endParaRPr dirty="0"/>
          </a:p>
        </p:txBody>
      </p:sp>
      <p:sp>
        <p:nvSpPr>
          <p:cNvPr id="384" name="Google Shape;384;p35"/>
          <p:cNvSpPr txBox="1">
            <a:spLocks noGrp="1"/>
          </p:cNvSpPr>
          <p:nvPr>
            <p:ph type="subTitle" idx="3"/>
          </p:nvPr>
        </p:nvSpPr>
        <p:spPr>
          <a:xfrm>
            <a:off x="6575859" y="1903417"/>
            <a:ext cx="4656800" cy="487600"/>
          </a:xfrm>
          <a:prstGeom prst="rect">
            <a:avLst/>
          </a:prstGeom>
        </p:spPr>
        <p:txBody>
          <a:bodyPr spcFirstLastPara="1" wrap="square" lIns="121900" tIns="121900" rIns="121900" bIns="121900" anchor="t" anchorCtr="0">
            <a:noAutofit/>
          </a:bodyPr>
          <a:lstStyle/>
          <a:p>
            <a:pPr marL="0" indent="0"/>
            <a:r>
              <a:rPr lang="en-US" dirty="0" err="1"/>
              <a:t>webviewer</a:t>
            </a:r>
            <a:endParaRPr dirty="0"/>
          </a:p>
        </p:txBody>
      </p:sp>
      <p:pic>
        <p:nvPicPr>
          <p:cNvPr id="380" name="Google Shape;380;p35"/>
          <p:cNvPicPr preferRelativeResize="0">
            <a:picLocks noGrp="1"/>
          </p:cNvPicPr>
          <p:nvPr>
            <p:ph type="pic" idx="6"/>
          </p:nvPr>
        </p:nvPicPr>
        <p:blipFill>
          <a:blip r:embed="rId4"/>
          <a:srcRect/>
          <a:stretch/>
        </p:blipFill>
        <p:spPr>
          <a:xfrm>
            <a:off x="950967" y="911000"/>
            <a:ext cx="5035999" cy="5036000"/>
          </a:xfrm>
          <a:prstGeom prst="rect">
            <a:avLst/>
          </a:prstGeom>
        </p:spPr>
      </p:pic>
    </p:spTree>
    <p:extLst>
      <p:ext uri="{BB962C8B-B14F-4D97-AF65-F5344CB8AC3E}">
        <p14:creationId xmlns:p14="http://schemas.microsoft.com/office/powerpoint/2010/main" val="40478758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grpSp>
        <p:nvGrpSpPr>
          <p:cNvPr id="593" name="Google Shape;593;p45"/>
          <p:cNvGrpSpPr/>
          <p:nvPr/>
        </p:nvGrpSpPr>
        <p:grpSpPr>
          <a:xfrm>
            <a:off x="549634" y="743650"/>
            <a:ext cx="11775988" cy="5370701"/>
            <a:chOff x="419425" y="608175"/>
            <a:chExt cx="8831991" cy="4028026"/>
          </a:xfrm>
        </p:grpSpPr>
        <p:sp>
          <p:nvSpPr>
            <p:cNvPr id="594" name="Google Shape;594;p45"/>
            <p:cNvSpPr/>
            <p:nvPr/>
          </p:nvSpPr>
          <p:spPr>
            <a:xfrm>
              <a:off x="2246275" y="608175"/>
              <a:ext cx="1923300" cy="17484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sp>
          <p:nvSpPr>
            <p:cNvPr id="595" name="Google Shape;595;p45"/>
            <p:cNvSpPr/>
            <p:nvPr/>
          </p:nvSpPr>
          <p:spPr>
            <a:xfrm>
              <a:off x="419425" y="2243550"/>
              <a:ext cx="1289400" cy="1290900"/>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bel"/>
                <a:ea typeface="Abel"/>
                <a:cs typeface="Abel"/>
                <a:sym typeface="Abel"/>
              </a:endParaRPr>
            </a:p>
          </p:txBody>
        </p:sp>
        <p:grpSp>
          <p:nvGrpSpPr>
            <p:cNvPr id="596" name="Google Shape;596;p45"/>
            <p:cNvGrpSpPr/>
            <p:nvPr/>
          </p:nvGrpSpPr>
          <p:grpSpPr>
            <a:xfrm>
              <a:off x="2339416" y="4194901"/>
              <a:ext cx="6912000" cy="441300"/>
              <a:chOff x="2339416" y="4194901"/>
              <a:chExt cx="6912000" cy="441300"/>
            </a:xfrm>
          </p:grpSpPr>
          <p:cxnSp>
            <p:nvCxnSpPr>
              <p:cNvPr id="597" name="Google Shape;597;p45"/>
              <p:cNvCxnSpPr/>
              <p:nvPr/>
            </p:nvCxnSpPr>
            <p:spPr>
              <a:xfrm rot="10800000">
                <a:off x="2339416" y="4632350"/>
                <a:ext cx="6912000" cy="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cxnSp>
            <p:nvCxnSpPr>
              <p:cNvPr id="598" name="Google Shape;598;p45"/>
              <p:cNvCxnSpPr>
                <a:endCxn id="599" idx="2"/>
              </p:cNvCxnSpPr>
              <p:nvPr/>
            </p:nvCxnSpPr>
            <p:spPr>
              <a:xfrm rot="10800000">
                <a:off x="2343207" y="4194901"/>
                <a:ext cx="0" cy="441300"/>
              </a:xfrm>
              <a:prstGeom prst="straightConnector1">
                <a:avLst/>
              </a:prstGeom>
              <a:noFill/>
              <a:ln w="9525" cap="flat" cmpd="sng">
                <a:solidFill>
                  <a:schemeClr val="dk2"/>
                </a:solidFill>
                <a:prstDash val="solid"/>
                <a:round/>
                <a:headEnd type="none" w="sm" len="sm"/>
                <a:tailEnd type="none" w="sm" len="sm"/>
              </a:ln>
              <a:effectLst>
                <a:outerShdw blurRad="57150" dist="19050" dir="5400000" algn="bl" rotWithShape="0">
                  <a:schemeClr val="dk2"/>
                </a:outerShdw>
              </a:effectLst>
            </p:spPr>
          </p:cxnSp>
        </p:grpSp>
      </p:grpSp>
      <p:sp>
        <p:nvSpPr>
          <p:cNvPr id="600" name="Google Shape;600;p45"/>
          <p:cNvSpPr txBox="1">
            <a:spLocks noGrp="1"/>
          </p:cNvSpPr>
          <p:nvPr>
            <p:ph type="title"/>
          </p:nvPr>
        </p:nvSpPr>
        <p:spPr>
          <a:xfrm>
            <a:off x="5650073" y="1341433"/>
            <a:ext cx="5575600" cy="1411600"/>
          </a:xfrm>
          <a:prstGeom prst="rect">
            <a:avLst/>
          </a:prstGeom>
        </p:spPr>
        <p:txBody>
          <a:bodyPr spcFirstLastPara="1" wrap="square" lIns="121900" tIns="121900" rIns="121900" bIns="121900" anchor="b" anchorCtr="0">
            <a:noAutofit/>
          </a:bodyPr>
          <a:lstStyle/>
          <a:p>
            <a:r>
              <a:rPr lang="en"/>
              <a:t>Thanks!</a:t>
            </a:r>
            <a:endParaRPr/>
          </a:p>
        </p:txBody>
      </p:sp>
      <p:sp>
        <p:nvSpPr>
          <p:cNvPr id="601" name="Google Shape;601;p45"/>
          <p:cNvSpPr txBox="1">
            <a:spLocks noGrp="1"/>
          </p:cNvSpPr>
          <p:nvPr>
            <p:ph type="subTitle" idx="1"/>
          </p:nvPr>
        </p:nvSpPr>
        <p:spPr>
          <a:xfrm>
            <a:off x="5650027" y="2467100"/>
            <a:ext cx="5575600" cy="1411600"/>
          </a:xfrm>
          <a:prstGeom prst="rect">
            <a:avLst/>
          </a:prstGeom>
        </p:spPr>
        <p:txBody>
          <a:bodyPr spcFirstLastPara="1" wrap="square" lIns="121900" tIns="121900" rIns="121900" bIns="121900" anchor="t" anchorCtr="0">
            <a:noAutofit/>
          </a:bodyPr>
          <a:lstStyle/>
          <a:p>
            <a:pPr marL="0" indent="0"/>
            <a:r>
              <a:rPr lang="en" b="1" dirty="0">
                <a:solidFill>
                  <a:schemeClr val="dk2"/>
                </a:solidFill>
              </a:rPr>
              <a:t>Do you have any questions?</a:t>
            </a:r>
            <a:endParaRPr b="1" dirty="0">
              <a:solidFill>
                <a:schemeClr val="dk2"/>
              </a:solidFill>
            </a:endParaRPr>
          </a:p>
          <a:p>
            <a:pPr marL="0" indent="0"/>
            <a:r>
              <a:rPr lang="en" sz="1867" dirty="0"/>
              <a:t>ivan@jie.com.hk</a:t>
            </a:r>
            <a:endParaRPr sz="1867" dirty="0"/>
          </a:p>
          <a:p>
            <a:pPr marL="0" indent="0"/>
            <a:r>
              <a:rPr lang="en" sz="1867" dirty="0"/>
              <a:t>+852 98802581</a:t>
            </a:r>
            <a:endParaRPr sz="1867" dirty="0"/>
          </a:p>
          <a:p>
            <a:pPr marL="0" indent="0"/>
            <a:r>
              <a:rPr lang="en-US" sz="1867" dirty="0"/>
              <a:t>www.j</a:t>
            </a:r>
            <a:r>
              <a:rPr lang="en" sz="1867" dirty="0"/>
              <a:t>ie.com.hk</a:t>
            </a:r>
            <a:endParaRPr sz="1867" dirty="0"/>
          </a:p>
        </p:txBody>
      </p:sp>
      <p:sp>
        <p:nvSpPr>
          <p:cNvPr id="602" name="Google Shape;602;p45"/>
          <p:cNvSpPr/>
          <p:nvPr/>
        </p:nvSpPr>
        <p:spPr>
          <a:xfrm>
            <a:off x="6811644" y="4129216"/>
            <a:ext cx="583200" cy="583200"/>
          </a:xfrm>
          <a:prstGeom prst="rect">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3" name="Google Shape;603;p45"/>
          <p:cNvSpPr/>
          <p:nvPr/>
        </p:nvSpPr>
        <p:spPr>
          <a:xfrm>
            <a:off x="8163771" y="4129216"/>
            <a:ext cx="548400" cy="583200"/>
          </a:xfrm>
          <a:prstGeom prst="rect">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4" name="Google Shape;604;p45"/>
          <p:cNvSpPr/>
          <p:nvPr/>
        </p:nvSpPr>
        <p:spPr>
          <a:xfrm>
            <a:off x="9251668" y="4129216"/>
            <a:ext cx="548400" cy="583200"/>
          </a:xfrm>
          <a:prstGeom prst="rect">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nvGrpSpPr>
          <p:cNvPr id="605" name="Google Shape;605;p45"/>
          <p:cNvGrpSpPr/>
          <p:nvPr/>
        </p:nvGrpSpPr>
        <p:grpSpPr>
          <a:xfrm>
            <a:off x="6927843" y="4235214"/>
            <a:ext cx="368016" cy="367988"/>
            <a:chOff x="3368074" y="3882537"/>
            <a:chExt cx="215298" cy="215298"/>
          </a:xfrm>
        </p:grpSpPr>
        <p:sp>
          <p:nvSpPr>
            <p:cNvPr id="606" name="Google Shape;606;p45"/>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7" name="Google Shape;607;p45"/>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8" name="Google Shape;608;p45"/>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609" name="Google Shape;609;p45"/>
          <p:cNvGrpSpPr/>
          <p:nvPr/>
        </p:nvGrpSpPr>
        <p:grpSpPr>
          <a:xfrm>
            <a:off x="8270915" y="4260157"/>
            <a:ext cx="334437" cy="318099"/>
            <a:chOff x="3824739" y="3890112"/>
            <a:chExt cx="208105" cy="186110"/>
          </a:xfrm>
        </p:grpSpPr>
        <p:sp>
          <p:nvSpPr>
            <p:cNvPr id="610" name="Google Shape;610;p45"/>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11" name="Google Shape;611;p45"/>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12" name="Google Shape;612;p45"/>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614" name="Google Shape;614;p45"/>
          <p:cNvGrpSpPr/>
          <p:nvPr/>
        </p:nvGrpSpPr>
        <p:grpSpPr>
          <a:xfrm>
            <a:off x="9344995" y="4272773"/>
            <a:ext cx="365415" cy="296049"/>
            <a:chOff x="5590763" y="3890208"/>
            <a:chExt cx="262661" cy="200052"/>
          </a:xfrm>
        </p:grpSpPr>
        <p:sp>
          <p:nvSpPr>
            <p:cNvPr id="615" name="Google Shape;615;p45"/>
            <p:cNvSpPr/>
            <p:nvPr/>
          </p:nvSpPr>
          <p:spPr>
            <a:xfrm>
              <a:off x="5590763" y="3890208"/>
              <a:ext cx="262661" cy="200052"/>
            </a:xfrm>
            <a:custGeom>
              <a:avLst/>
              <a:gdLst/>
              <a:ahLst/>
              <a:cxnLst/>
              <a:rect l="l" t="t" r="r" b="b"/>
              <a:pathLst>
                <a:path w="8252" h="6285" extrusionOk="0">
                  <a:moveTo>
                    <a:pt x="4123" y="1"/>
                  </a:moveTo>
                  <a:cubicBezTo>
                    <a:pt x="3010" y="1"/>
                    <a:pt x="1900" y="63"/>
                    <a:pt x="799" y="188"/>
                  </a:cubicBezTo>
                  <a:cubicBezTo>
                    <a:pt x="513" y="224"/>
                    <a:pt x="287" y="450"/>
                    <a:pt x="239" y="712"/>
                  </a:cubicBezTo>
                  <a:cubicBezTo>
                    <a:pt x="1" y="2319"/>
                    <a:pt x="1" y="3963"/>
                    <a:pt x="239" y="5570"/>
                  </a:cubicBezTo>
                  <a:cubicBezTo>
                    <a:pt x="287" y="5844"/>
                    <a:pt x="513" y="6058"/>
                    <a:pt x="799" y="6082"/>
                  </a:cubicBezTo>
                  <a:cubicBezTo>
                    <a:pt x="1894" y="6201"/>
                    <a:pt x="3013" y="6284"/>
                    <a:pt x="4132" y="6284"/>
                  </a:cubicBezTo>
                  <a:cubicBezTo>
                    <a:pt x="4609" y="6284"/>
                    <a:pt x="5085" y="6260"/>
                    <a:pt x="5561" y="6249"/>
                  </a:cubicBezTo>
                  <a:cubicBezTo>
                    <a:pt x="5644" y="6249"/>
                    <a:pt x="5716" y="6177"/>
                    <a:pt x="5716" y="6070"/>
                  </a:cubicBezTo>
                  <a:cubicBezTo>
                    <a:pt x="5716" y="5963"/>
                    <a:pt x="5633" y="5891"/>
                    <a:pt x="5537" y="5891"/>
                  </a:cubicBezTo>
                  <a:cubicBezTo>
                    <a:pt x="5051" y="5914"/>
                    <a:pt x="4564" y="5925"/>
                    <a:pt x="4076" y="5925"/>
                  </a:cubicBezTo>
                  <a:cubicBezTo>
                    <a:pt x="2998" y="5925"/>
                    <a:pt x="1916" y="5868"/>
                    <a:pt x="834" y="5737"/>
                  </a:cubicBezTo>
                  <a:cubicBezTo>
                    <a:pt x="715" y="5725"/>
                    <a:pt x="620" y="5641"/>
                    <a:pt x="596" y="5498"/>
                  </a:cubicBezTo>
                  <a:cubicBezTo>
                    <a:pt x="382" y="3927"/>
                    <a:pt x="382" y="2319"/>
                    <a:pt x="596" y="736"/>
                  </a:cubicBezTo>
                  <a:cubicBezTo>
                    <a:pt x="620" y="617"/>
                    <a:pt x="715" y="522"/>
                    <a:pt x="834" y="498"/>
                  </a:cubicBezTo>
                  <a:cubicBezTo>
                    <a:pt x="1942" y="379"/>
                    <a:pt x="3037" y="319"/>
                    <a:pt x="4144" y="319"/>
                  </a:cubicBezTo>
                  <a:cubicBezTo>
                    <a:pt x="5240" y="319"/>
                    <a:pt x="6347" y="379"/>
                    <a:pt x="7442" y="498"/>
                  </a:cubicBezTo>
                  <a:cubicBezTo>
                    <a:pt x="7561" y="522"/>
                    <a:pt x="7669" y="605"/>
                    <a:pt x="7680" y="736"/>
                  </a:cubicBezTo>
                  <a:cubicBezTo>
                    <a:pt x="7907" y="2319"/>
                    <a:pt x="7907" y="3927"/>
                    <a:pt x="7680" y="5498"/>
                  </a:cubicBezTo>
                  <a:cubicBezTo>
                    <a:pt x="7669" y="5617"/>
                    <a:pt x="7561" y="5725"/>
                    <a:pt x="7442" y="5737"/>
                  </a:cubicBezTo>
                  <a:cubicBezTo>
                    <a:pt x="7085" y="5784"/>
                    <a:pt x="6752" y="5820"/>
                    <a:pt x="6395" y="5844"/>
                  </a:cubicBezTo>
                  <a:cubicBezTo>
                    <a:pt x="6299" y="5844"/>
                    <a:pt x="6228" y="5927"/>
                    <a:pt x="6228" y="6010"/>
                  </a:cubicBezTo>
                  <a:cubicBezTo>
                    <a:pt x="6228" y="6110"/>
                    <a:pt x="6299" y="6178"/>
                    <a:pt x="6386" y="6178"/>
                  </a:cubicBezTo>
                  <a:cubicBezTo>
                    <a:pt x="6393" y="6178"/>
                    <a:pt x="6399" y="6178"/>
                    <a:pt x="6406" y="6177"/>
                  </a:cubicBezTo>
                  <a:cubicBezTo>
                    <a:pt x="6764" y="6141"/>
                    <a:pt x="7121" y="6118"/>
                    <a:pt x="7478" y="6070"/>
                  </a:cubicBezTo>
                  <a:cubicBezTo>
                    <a:pt x="7764" y="6034"/>
                    <a:pt x="7978" y="5820"/>
                    <a:pt x="8026" y="5546"/>
                  </a:cubicBezTo>
                  <a:cubicBezTo>
                    <a:pt x="8252" y="3963"/>
                    <a:pt x="8252" y="2319"/>
                    <a:pt x="8014" y="712"/>
                  </a:cubicBezTo>
                  <a:cubicBezTo>
                    <a:pt x="7966" y="426"/>
                    <a:pt x="7740" y="224"/>
                    <a:pt x="7466" y="188"/>
                  </a:cubicBezTo>
                  <a:cubicBezTo>
                    <a:pt x="6353" y="63"/>
                    <a:pt x="5237" y="1"/>
                    <a:pt x="4123"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16" name="Google Shape;616;p45"/>
            <p:cNvSpPr/>
            <p:nvPr/>
          </p:nvSpPr>
          <p:spPr>
            <a:xfrm>
              <a:off x="5680587" y="3935024"/>
              <a:ext cx="105389" cy="110514"/>
            </a:xfrm>
            <a:custGeom>
              <a:avLst/>
              <a:gdLst/>
              <a:ahLst/>
              <a:cxnLst/>
              <a:rect l="l" t="t" r="r" b="b"/>
              <a:pathLst>
                <a:path w="3311" h="3472" extrusionOk="0">
                  <a:moveTo>
                    <a:pt x="334" y="447"/>
                  </a:moveTo>
                  <a:lnTo>
                    <a:pt x="2763" y="1733"/>
                  </a:lnTo>
                  <a:lnTo>
                    <a:pt x="334" y="3007"/>
                  </a:lnTo>
                  <a:lnTo>
                    <a:pt x="334" y="447"/>
                  </a:lnTo>
                  <a:close/>
                  <a:moveTo>
                    <a:pt x="163" y="1"/>
                  </a:moveTo>
                  <a:cubicBezTo>
                    <a:pt x="135" y="1"/>
                    <a:pt x="108" y="7"/>
                    <a:pt x="84" y="18"/>
                  </a:cubicBezTo>
                  <a:cubicBezTo>
                    <a:pt x="36" y="54"/>
                    <a:pt x="1" y="114"/>
                    <a:pt x="1" y="173"/>
                  </a:cubicBezTo>
                  <a:lnTo>
                    <a:pt x="1" y="3293"/>
                  </a:lnTo>
                  <a:cubicBezTo>
                    <a:pt x="1" y="3352"/>
                    <a:pt x="24" y="3412"/>
                    <a:pt x="84" y="3447"/>
                  </a:cubicBezTo>
                  <a:cubicBezTo>
                    <a:pt x="120" y="3459"/>
                    <a:pt x="144" y="3471"/>
                    <a:pt x="179" y="3471"/>
                  </a:cubicBezTo>
                  <a:cubicBezTo>
                    <a:pt x="203" y="3471"/>
                    <a:pt x="239" y="3471"/>
                    <a:pt x="251" y="3459"/>
                  </a:cubicBezTo>
                  <a:lnTo>
                    <a:pt x="3227" y="1900"/>
                  </a:lnTo>
                  <a:cubicBezTo>
                    <a:pt x="3287" y="1864"/>
                    <a:pt x="3311" y="1804"/>
                    <a:pt x="3311" y="1745"/>
                  </a:cubicBezTo>
                  <a:cubicBezTo>
                    <a:pt x="3311" y="1673"/>
                    <a:pt x="3287" y="1614"/>
                    <a:pt x="3227" y="1578"/>
                  </a:cubicBezTo>
                  <a:lnTo>
                    <a:pt x="251" y="18"/>
                  </a:lnTo>
                  <a:cubicBezTo>
                    <a:pt x="221" y="7"/>
                    <a:pt x="191" y="1"/>
                    <a:pt x="163" y="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599" name="Google Shape;599;p45"/>
          <p:cNvPicPr preferRelativeResize="0">
            <a:picLocks noGrp="1"/>
          </p:cNvPicPr>
          <p:nvPr>
            <p:ph type="pic" idx="2"/>
          </p:nvPr>
        </p:nvPicPr>
        <p:blipFill>
          <a:blip r:embed="rId3"/>
          <a:srcRect l="1363" r="1363"/>
          <a:stretch/>
        </p:blipFill>
        <p:spPr>
          <a:xfrm>
            <a:off x="960076" y="1264801"/>
            <a:ext cx="4328401" cy="4328400"/>
          </a:xfrm>
          <a:prstGeom prst="rect">
            <a:avLst/>
          </a:prstGeom>
        </p:spPr>
      </p:pic>
      <p:pic>
        <p:nvPicPr>
          <p:cNvPr id="2" name="Ubivox3D QR">
            <a:extLst>
              <a:ext uri="{FF2B5EF4-FFF2-40B4-BE49-F238E27FC236}">
                <a16:creationId xmlns:a16="http://schemas.microsoft.com/office/drawing/2014/main" id="{50542E9E-A844-B901-C941-94A9851741F9}"/>
              </a:ext>
            </a:extLst>
          </p:cNvPr>
          <p:cNvPicPr/>
          <p:nvPr/>
        </p:nvPicPr>
        <p:blipFill rotWithShape="1">
          <a:blip r:embed="rId4"/>
          <a:stretch>
            <a:fillRect/>
          </a:stretch>
        </p:blipFill>
        <p:spPr>
          <a:xfrm>
            <a:off x="5452800" y="3899935"/>
            <a:ext cx="1976747" cy="1995452"/>
          </a:xfrm>
          <a:prstGeom prst="rect">
            <a:avLst/>
          </a:prstGeom>
        </p:spPr>
      </p:pic>
      <p:pic>
        <p:nvPicPr>
          <p:cNvPr id="3" name="Picture 4">
            <a:extLst>
              <a:ext uri="{FF2B5EF4-FFF2-40B4-BE49-F238E27FC236}">
                <a16:creationId xmlns:a16="http://schemas.microsoft.com/office/drawing/2014/main" id="{1FBB72FC-5AE5-09C3-66FC-3BA3F68ED58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444097" y="3914261"/>
            <a:ext cx="1976747" cy="1976747"/>
          </a:xfrm>
          <a:prstGeom prst="rect">
            <a:avLst/>
          </a:prstGeom>
        </p:spPr>
      </p:pic>
      <p:pic>
        <p:nvPicPr>
          <p:cNvPr id="4" name="Picture 3">
            <a:extLst>
              <a:ext uri="{FF2B5EF4-FFF2-40B4-BE49-F238E27FC236}">
                <a16:creationId xmlns:a16="http://schemas.microsoft.com/office/drawing/2014/main" id="{8096E981-3C47-4DA4-890B-41519D2F1B5D}"/>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a:stretch/>
        </p:blipFill>
        <p:spPr>
          <a:xfrm>
            <a:off x="9515817" y="3963703"/>
            <a:ext cx="1834111" cy="1897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233247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0"/>
            <a:ext cx="12189517" cy="6858001"/>
          </a:xfrm>
          <a:prstGeom prst="rect">
            <a:avLst/>
          </a:prstGeom>
        </p:spPr>
      </p:pic>
      <p:sp>
        <p:nvSpPr>
          <p:cNvPr id="6" name="Rectangle 5"/>
          <p:cNvSpPr/>
          <p:nvPr/>
        </p:nvSpPr>
        <p:spPr>
          <a:xfrm>
            <a:off x="0" y="0"/>
            <a:ext cx="1219199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33" name="Rectangle 32"/>
          <p:cNvSpPr/>
          <p:nvPr/>
        </p:nvSpPr>
        <p:spPr>
          <a:xfrm>
            <a:off x="-45002" y="704928"/>
            <a:ext cx="12282004" cy="1569660"/>
          </a:xfrm>
          <a:prstGeom prst="rect">
            <a:avLst/>
          </a:prstGeom>
        </p:spPr>
        <p:txBody>
          <a:bodyPr wrap="square">
            <a:spAutoFit/>
          </a:bodyPr>
          <a:lstStyle/>
          <a:p>
            <a:pPr algn="ctr"/>
            <a:r>
              <a:rPr lang="en-US" sz="4800" b="1" dirty="0">
                <a:solidFill>
                  <a:schemeClr val="accent2">
                    <a:lumMod val="75000"/>
                  </a:schemeClr>
                </a:solidFill>
              </a:rPr>
              <a:t> </a:t>
            </a:r>
            <a:r>
              <a:rPr lang="en-US" altLang="zh-TW" sz="4800" b="1" dirty="0">
                <a:solidFill>
                  <a:schemeClr val="accent2">
                    <a:lumMod val="75000"/>
                  </a:schemeClr>
                </a:solidFill>
              </a:rPr>
              <a:t>Sharing the potential of reaching out to more Mainland buyers in the YRD and GBA platforms</a:t>
            </a:r>
            <a:endParaRPr lang="en-HK" sz="4800" b="1" dirty="0">
              <a:solidFill>
                <a:schemeClr val="accent2">
                  <a:lumMod val="75000"/>
                </a:schemeClr>
              </a:solidFill>
            </a:endParaRPr>
          </a:p>
        </p:txBody>
      </p:sp>
      <p:sp>
        <p:nvSpPr>
          <p:cNvPr id="34" name="Rectangle 33"/>
          <p:cNvSpPr/>
          <p:nvPr/>
        </p:nvSpPr>
        <p:spPr>
          <a:xfrm>
            <a:off x="78970" y="2268781"/>
            <a:ext cx="12034058" cy="1569660"/>
          </a:xfrm>
          <a:prstGeom prst="rect">
            <a:avLst/>
          </a:prstGeom>
        </p:spPr>
        <p:txBody>
          <a:bodyPr wrap="square">
            <a:spAutoFit/>
          </a:bodyPr>
          <a:lstStyle/>
          <a:p>
            <a:pPr algn="ctr"/>
            <a:r>
              <a:rPr lang="zh-TW" altLang="en-US" sz="4800" b="1" dirty="0">
                <a:solidFill>
                  <a:schemeClr val="accent2">
                    <a:lumMod val="75000"/>
                  </a:schemeClr>
                </a:solidFill>
              </a:rPr>
              <a:t>分享在長三角和大灣區平台接觸更多內地買家的潛力</a:t>
            </a:r>
            <a:r>
              <a:rPr lang="zh-TW" altLang="en-US" dirty="0"/>
              <a:t>	</a:t>
            </a:r>
          </a:p>
        </p:txBody>
      </p:sp>
      <p:sp>
        <p:nvSpPr>
          <p:cNvPr id="14" name="Rectangle 13"/>
          <p:cNvSpPr/>
          <p:nvPr/>
        </p:nvSpPr>
        <p:spPr>
          <a:xfrm>
            <a:off x="419844" y="4006994"/>
            <a:ext cx="11352313" cy="1446550"/>
          </a:xfrm>
          <a:prstGeom prst="rect">
            <a:avLst/>
          </a:prstGeom>
        </p:spPr>
        <p:txBody>
          <a:bodyPr wrap="square">
            <a:spAutoFit/>
          </a:bodyPr>
          <a:lstStyle/>
          <a:p>
            <a:pPr algn="ctr"/>
            <a:r>
              <a:rPr lang="en-US" sz="3200" dirty="0">
                <a:solidFill>
                  <a:schemeClr val="accent2">
                    <a:lumMod val="75000"/>
                  </a:schemeClr>
                </a:solidFill>
              </a:rPr>
              <a:t>Wing Chu</a:t>
            </a:r>
            <a:r>
              <a:rPr lang="en-US" sz="2400" kern="0" dirty="0">
                <a:solidFill>
                  <a:schemeClr val="accent2">
                    <a:lumMod val="75000"/>
                  </a:schemeClr>
                </a:solidFill>
                <a:latin typeface="微軟正黑體" panose="020B0604030504040204" pitchFamily="34" charset="-120"/>
                <a:ea typeface="微軟正黑體" panose="020B0604030504040204" pitchFamily="34" charset="-120"/>
              </a:rPr>
              <a:t>, </a:t>
            </a:r>
            <a:r>
              <a:rPr lang="en-US" sz="2400" b="1" kern="0" dirty="0">
                <a:solidFill>
                  <a:schemeClr val="accent2">
                    <a:lumMod val="75000"/>
                  </a:schemeClr>
                </a:solidFill>
                <a:latin typeface="微軟正黑體" panose="020B0604030504040204" pitchFamily="34" charset="-120"/>
                <a:ea typeface="微軟正黑體" panose="020B0604030504040204" pitchFamily="34" charset="-120"/>
              </a:rPr>
              <a:t>Principal Economist (Greater China Research Team), Hong Kong Trade Development Council</a:t>
            </a:r>
            <a:endParaRPr lang="en-US" dirty="0"/>
          </a:p>
          <a:p>
            <a:pPr algn="ctr"/>
            <a:r>
              <a:rPr lang="zh-TW" altLang="en-US" sz="3200" kern="100" dirty="0">
                <a:solidFill>
                  <a:schemeClr val="accent2">
                    <a:lumMod val="75000"/>
                  </a:schemeClr>
                </a:solidFill>
                <a:latin typeface="微軟正黑體" panose="020B0604030504040204" pitchFamily="34" charset="-120"/>
                <a:ea typeface="微軟正黑體" panose="020B0604030504040204" pitchFamily="34" charset="-120"/>
              </a:rPr>
              <a:t> 香港貿易發展局 首席經濟師</a:t>
            </a:r>
            <a:r>
              <a:rPr lang="en-US" altLang="zh-TW" sz="3200" kern="100" dirty="0">
                <a:solidFill>
                  <a:schemeClr val="accent2">
                    <a:lumMod val="75000"/>
                  </a:schemeClr>
                </a:solidFill>
                <a:latin typeface="微軟正黑體" panose="020B0604030504040204" pitchFamily="34" charset="-120"/>
                <a:ea typeface="微軟正黑體" panose="020B0604030504040204" pitchFamily="34" charset="-120"/>
              </a:rPr>
              <a:t>(</a:t>
            </a:r>
            <a:r>
              <a:rPr lang="zh-TW" altLang="en-US" sz="3200" kern="100" dirty="0">
                <a:solidFill>
                  <a:schemeClr val="accent2">
                    <a:lumMod val="75000"/>
                  </a:schemeClr>
                </a:solidFill>
                <a:latin typeface="微軟正黑體" panose="020B0604030504040204" pitchFamily="34" charset="-120"/>
                <a:ea typeface="微軟正黑體" panose="020B0604030504040204" pitchFamily="34" charset="-120"/>
              </a:rPr>
              <a:t>大中華區研究團隊</a:t>
            </a:r>
            <a:r>
              <a:rPr lang="en-US" altLang="zh-TW" sz="3200" kern="100" dirty="0">
                <a:solidFill>
                  <a:schemeClr val="accent2">
                    <a:lumMod val="75000"/>
                  </a:schemeClr>
                </a:solidFill>
                <a:latin typeface="微軟正黑體" panose="020B0604030504040204" pitchFamily="34" charset="-120"/>
                <a:ea typeface="微軟正黑體" panose="020B0604030504040204" pitchFamily="34" charset="-120"/>
              </a:rPr>
              <a:t>) </a:t>
            </a:r>
            <a:r>
              <a:rPr lang="zh-TW" altLang="en-US" sz="3200" kern="100" dirty="0">
                <a:solidFill>
                  <a:schemeClr val="accent2">
                    <a:lumMod val="75000"/>
                  </a:schemeClr>
                </a:solidFill>
                <a:latin typeface="微軟正黑體" panose="020B0604030504040204" pitchFamily="34" charset="-120"/>
                <a:ea typeface="微軟正黑體" panose="020B0604030504040204" pitchFamily="34" charset="-120"/>
              </a:rPr>
              <a:t>趙永礎先生</a:t>
            </a:r>
            <a:r>
              <a:rPr lang="zh-TW" altLang="en-US" dirty="0"/>
              <a:t>	</a:t>
            </a:r>
            <a:r>
              <a:rPr lang="en-GB" sz="3200" kern="100" dirty="0">
                <a:solidFill>
                  <a:schemeClr val="accent2">
                    <a:lumMod val="75000"/>
                  </a:schemeClr>
                </a:solidFill>
                <a:latin typeface="微軟正黑體" panose="020B0604030504040204" pitchFamily="34" charset="-120"/>
                <a:ea typeface="微軟正黑體" panose="020B0604030504040204" pitchFamily="34" charset="-120"/>
              </a:rPr>
              <a:t> </a:t>
            </a:r>
            <a:endParaRPr lang="en-HK" sz="3200" kern="100" dirty="0">
              <a:solidFill>
                <a:schemeClr val="accent2">
                  <a:lumMod val="7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0106344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TDC PPT_11OCT_19_10_OPT1-cover copy.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9600" y="-11850"/>
            <a:ext cx="10972800" cy="6857267"/>
          </a:xfrm>
          <a:prstGeom prst="rect">
            <a:avLst/>
          </a:prstGeom>
        </p:spPr>
      </p:pic>
      <p:sp>
        <p:nvSpPr>
          <p:cNvPr id="12" name="TextBox 11"/>
          <p:cNvSpPr txBox="1"/>
          <p:nvPr/>
        </p:nvSpPr>
        <p:spPr>
          <a:xfrm>
            <a:off x="1615440" y="1325881"/>
            <a:ext cx="9784080" cy="226626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lnSpc>
                <a:spcPct val="150000"/>
              </a:lnSpc>
              <a:spcBef>
                <a:spcPts val="1440"/>
              </a:spcBef>
            </a:pPr>
            <a:r>
              <a:rPr lang="zh-TW" altLang="en-US" sz="4320" b="1" dirty="0">
                <a:solidFill>
                  <a:prstClr val="white"/>
                </a:solidFill>
                <a:latin typeface="Verdana"/>
                <a:cs typeface="Verdana"/>
              </a:rPr>
              <a:t>通過大灣區、長三角平台</a:t>
            </a:r>
            <a:endParaRPr lang="en-GB" altLang="zh-TW" sz="4320" b="1" dirty="0">
              <a:solidFill>
                <a:prstClr val="white"/>
              </a:solidFill>
              <a:latin typeface="Verdana"/>
              <a:ea typeface="Verdana"/>
              <a:cs typeface="Verdana"/>
            </a:endParaRPr>
          </a:p>
          <a:p>
            <a:pPr defTabSz="1097280">
              <a:lnSpc>
                <a:spcPct val="150000"/>
              </a:lnSpc>
              <a:spcBef>
                <a:spcPts val="1440"/>
              </a:spcBef>
            </a:pPr>
            <a:r>
              <a:rPr lang="zh-TW" altLang="en-US" sz="4320" b="1" dirty="0">
                <a:solidFill>
                  <a:prstClr val="white"/>
                </a:solidFill>
                <a:latin typeface="Verdana"/>
                <a:cs typeface="Verdana"/>
              </a:rPr>
              <a:t>拓展內銷市場</a:t>
            </a:r>
            <a:endParaRPr lang="en-GB" altLang="zh-CN" sz="4320" b="1" dirty="0">
              <a:solidFill>
                <a:prstClr val="white"/>
              </a:solidFill>
              <a:latin typeface="Verdana"/>
              <a:ea typeface="Verdana"/>
              <a:cs typeface="Verdana"/>
            </a:endParaRPr>
          </a:p>
        </p:txBody>
      </p:sp>
      <p:sp>
        <p:nvSpPr>
          <p:cNvPr id="6" name="Rectangle 5">
            <a:extLst>
              <a:ext uri="{FF2B5EF4-FFF2-40B4-BE49-F238E27FC236}">
                <a16:creationId xmlns:a16="http://schemas.microsoft.com/office/drawing/2014/main" id="{BB11DFCB-BE71-4512-A90D-DC6A2412EEEE}"/>
              </a:ext>
            </a:extLst>
          </p:cNvPr>
          <p:cNvSpPr/>
          <p:nvPr/>
        </p:nvSpPr>
        <p:spPr>
          <a:xfrm>
            <a:off x="1615440" y="4343401"/>
            <a:ext cx="4297680" cy="1720471"/>
          </a:xfrm>
          <a:prstGeom prst="rect">
            <a:avLst/>
          </a:prstGeom>
        </p:spPr>
        <p:txBody>
          <a:bodyPr wrap="square">
            <a:spAutoFit/>
          </a:bodyPr>
          <a:lstStyle/>
          <a:p>
            <a:pPr defTabSz="1097280">
              <a:spcAft>
                <a:spcPts val="240"/>
              </a:spcAft>
            </a:pPr>
            <a:r>
              <a:rPr lang="zh-TW" altLang="en-US" sz="3360" dirty="0">
                <a:solidFill>
                  <a:srgbClr val="FFFFFF"/>
                </a:solidFill>
                <a:latin typeface="Verdana"/>
                <a:cs typeface="Verdana"/>
              </a:rPr>
              <a:t>趙永礎</a:t>
            </a:r>
            <a:endParaRPr lang="en-GB" altLang="zh-TW" sz="3360" dirty="0">
              <a:solidFill>
                <a:srgbClr val="FFFFFF"/>
              </a:solidFill>
              <a:latin typeface="Verdana"/>
              <a:ea typeface="Verdana"/>
              <a:cs typeface="Verdana"/>
            </a:endParaRPr>
          </a:p>
          <a:p>
            <a:pPr defTabSz="1097280">
              <a:spcAft>
                <a:spcPts val="240"/>
              </a:spcAft>
            </a:pPr>
            <a:r>
              <a:rPr lang="zh-TW" altLang="en-US" sz="2400" dirty="0">
                <a:solidFill>
                  <a:srgbClr val="FFFFFF"/>
                </a:solidFill>
                <a:latin typeface="Verdana"/>
                <a:cs typeface="Verdana"/>
              </a:rPr>
              <a:t>香港貿發局首席經濟師</a:t>
            </a:r>
            <a:endParaRPr lang="en-GB" altLang="zh-TW" sz="2400" dirty="0">
              <a:solidFill>
                <a:srgbClr val="FFFFFF"/>
              </a:solidFill>
              <a:latin typeface="Verdana"/>
              <a:ea typeface="Verdana"/>
              <a:cs typeface="Verdana"/>
            </a:endParaRPr>
          </a:p>
          <a:p>
            <a:pPr defTabSz="1097280">
              <a:spcAft>
                <a:spcPts val="240"/>
              </a:spcAft>
            </a:pPr>
            <a:endParaRPr lang="en-GB" altLang="zh-TW" sz="2400" dirty="0">
              <a:solidFill>
                <a:srgbClr val="FFFFFF"/>
              </a:solidFill>
              <a:latin typeface="Verdana"/>
              <a:ea typeface="Verdana"/>
              <a:cs typeface="Verdana"/>
            </a:endParaRPr>
          </a:p>
          <a:p>
            <a:pPr defTabSz="1097280">
              <a:spcAft>
                <a:spcPts val="240"/>
              </a:spcAft>
            </a:pPr>
            <a:r>
              <a:rPr lang="en-GB" altLang="zh-CN" sz="1920" dirty="0">
                <a:solidFill>
                  <a:srgbClr val="FFFFFF"/>
                </a:solidFill>
                <a:latin typeface="Times New Roman" panose="02020603050405020304" pitchFamily="18" charset="0"/>
                <a:ea typeface="Verdana"/>
                <a:cs typeface="Times New Roman" panose="02020603050405020304" pitchFamily="18" charset="0"/>
              </a:rPr>
              <a:t>2024</a:t>
            </a:r>
            <a:r>
              <a:rPr lang="zh-TW" altLang="en-US" sz="1920" dirty="0">
                <a:solidFill>
                  <a:srgbClr val="FFFFFF"/>
                </a:solidFill>
                <a:latin typeface="Times New Roman" panose="02020603050405020304" pitchFamily="18" charset="0"/>
                <a:cs typeface="Times New Roman" panose="02020603050405020304" pitchFamily="18" charset="0"/>
              </a:rPr>
              <a:t>年</a:t>
            </a:r>
            <a:r>
              <a:rPr lang="en-US" altLang="zh-TW" sz="1920" dirty="0">
                <a:solidFill>
                  <a:srgbClr val="FFFFFF"/>
                </a:solidFill>
                <a:latin typeface="Times New Roman" panose="02020603050405020304" pitchFamily="18" charset="0"/>
                <a:ea typeface="Verdana"/>
                <a:cs typeface="Times New Roman" panose="02020603050405020304" pitchFamily="18" charset="0"/>
              </a:rPr>
              <a:t>1</a:t>
            </a:r>
            <a:r>
              <a:rPr lang="zh-TW" altLang="en-US" sz="1920" dirty="0">
                <a:solidFill>
                  <a:srgbClr val="FFFFFF"/>
                </a:solidFill>
                <a:latin typeface="Times New Roman" panose="02020603050405020304" pitchFamily="18" charset="0"/>
                <a:cs typeface="Times New Roman" panose="02020603050405020304" pitchFamily="18" charset="0"/>
              </a:rPr>
              <a:t>月</a:t>
            </a:r>
            <a:endParaRPr lang="en-GB" altLang="zh-CN" sz="1920" dirty="0">
              <a:solidFill>
                <a:srgbClr val="FFFFFF"/>
              </a:solidFill>
              <a:latin typeface="Times New Roman" panose="02020603050405020304" pitchFamily="18" charset="0"/>
              <a:ea typeface="Verdana"/>
              <a:cs typeface="Times New Roman" panose="02020603050405020304" pitchFamily="18" charset="0"/>
            </a:endParaRPr>
          </a:p>
        </p:txBody>
      </p:sp>
    </p:spTree>
    <p:extLst>
      <p:ext uri="{BB962C8B-B14F-4D97-AF65-F5344CB8AC3E}">
        <p14:creationId xmlns:p14="http://schemas.microsoft.com/office/powerpoint/2010/main" val="400901573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9600" y="45720"/>
            <a:ext cx="10972800" cy="6858000"/>
          </a:xfrm>
          <a:prstGeom prst="rect">
            <a:avLst/>
          </a:prstGeom>
        </p:spPr>
      </p:pic>
      <p:sp>
        <p:nvSpPr>
          <p:cNvPr id="4" name="TextBox 3">
            <a:extLst>
              <a:ext uri="{FF2B5EF4-FFF2-40B4-BE49-F238E27FC236}">
                <a16:creationId xmlns:a16="http://schemas.microsoft.com/office/drawing/2014/main" id="{CE19F495-0E6F-4595-A743-D2B08E4DAA8F}"/>
              </a:ext>
            </a:extLst>
          </p:cNvPr>
          <p:cNvSpPr txBox="1"/>
          <p:nvPr/>
        </p:nvSpPr>
        <p:spPr>
          <a:xfrm>
            <a:off x="975360" y="960120"/>
            <a:ext cx="10789918" cy="6093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zh-TW" altLang="en-US" sz="3360" dirty="0">
                <a:solidFill>
                  <a:prstClr val="black"/>
                </a:solidFill>
                <a:latin typeface="Verdana"/>
              </a:rPr>
              <a:t>拓展龐大的內銷市場</a:t>
            </a:r>
          </a:p>
        </p:txBody>
      </p:sp>
      <p:sp>
        <p:nvSpPr>
          <p:cNvPr id="13" name="TextBox 12">
            <a:extLst>
              <a:ext uri="{FF2B5EF4-FFF2-40B4-BE49-F238E27FC236}">
                <a16:creationId xmlns:a16="http://schemas.microsoft.com/office/drawing/2014/main" id="{9C7F083B-4C3D-4DAF-BB36-A6DD825C80F5}"/>
              </a:ext>
            </a:extLst>
          </p:cNvPr>
          <p:cNvSpPr txBox="1"/>
          <p:nvPr/>
        </p:nvSpPr>
        <p:spPr>
          <a:xfrm>
            <a:off x="1066801" y="1803494"/>
            <a:ext cx="10365078" cy="5242461"/>
          </a:xfrm>
          <a:prstGeom prst="rect">
            <a:avLst/>
          </a:prstGeom>
          <a:noFill/>
        </p:spPr>
        <p:txBody>
          <a:bodyPr wrap="square" rtlCol="0">
            <a:spAutoFit/>
          </a:bodyPr>
          <a:lstStyle/>
          <a:p>
            <a:pPr marL="411480" indent="-411480" defTabSz="1097280">
              <a:lnSpc>
                <a:spcPct val="150000"/>
              </a:lnSpc>
              <a:spcAft>
                <a:spcPts val="1440"/>
              </a:spcAft>
              <a:buFont typeface="Courier New" panose="02070309020205020404" pitchFamily="49" charset="0"/>
              <a:buChar char="o"/>
            </a:pPr>
            <a:r>
              <a:rPr lang="zh-TW" altLang="en-US" sz="2400" dirty="0">
                <a:solidFill>
                  <a:prstClr val="black"/>
                </a:solidFill>
                <a:latin typeface="Verdana"/>
              </a:rPr>
              <a:t>把握國家「雙循環」戰略其中國內「內循環」的市場機會 </a:t>
            </a:r>
            <a:endParaRPr lang="en-GB" altLang="zh-CN" sz="2400" dirty="0">
              <a:solidFill>
                <a:prstClr val="black"/>
              </a:solidFill>
              <a:latin typeface="Verdana"/>
              <a:ea typeface="Verdana"/>
            </a:endParaRPr>
          </a:p>
          <a:p>
            <a:pPr marL="891540" lvl="1" indent="-342900" defTabSz="1097280">
              <a:lnSpc>
                <a:spcPct val="150000"/>
              </a:lnSpc>
              <a:spcAft>
                <a:spcPts val="720"/>
              </a:spcAft>
              <a:buFont typeface="Wingdings" panose="05000000000000000000" pitchFamily="2" charset="2"/>
              <a:buChar char="ü"/>
            </a:pPr>
            <a:r>
              <a:rPr lang="zh-TW" altLang="en-US" sz="2400" dirty="0">
                <a:solidFill>
                  <a:prstClr val="black"/>
                </a:solidFill>
                <a:latin typeface="Verdana"/>
              </a:rPr>
              <a:t>粵港澳大灣區規劃 </a:t>
            </a:r>
            <a:r>
              <a:rPr lang="en-US" altLang="zh-TW" sz="2400" dirty="0">
                <a:solidFill>
                  <a:prstClr val="black"/>
                </a:solidFill>
                <a:latin typeface="Verdana"/>
                <a:ea typeface="Verdana"/>
              </a:rPr>
              <a:t>+</a:t>
            </a:r>
            <a:r>
              <a:rPr lang="zh-TW" altLang="en-US" sz="2400" dirty="0">
                <a:solidFill>
                  <a:prstClr val="black"/>
                </a:solidFill>
                <a:latin typeface="Verdana"/>
              </a:rPr>
              <a:t> 長三角地區一體化發展</a:t>
            </a:r>
            <a:endParaRPr lang="en-GB" altLang="zh-TW" sz="2400" dirty="0">
              <a:solidFill>
                <a:prstClr val="black"/>
              </a:solidFill>
              <a:latin typeface="Verdana"/>
              <a:ea typeface="Verdana"/>
            </a:endParaRPr>
          </a:p>
          <a:p>
            <a:pPr marL="1508760" lvl="2" indent="-411480" defTabSz="1097280">
              <a:lnSpc>
                <a:spcPct val="150000"/>
              </a:lnSpc>
              <a:spcAft>
                <a:spcPts val="720"/>
              </a:spcAft>
              <a:buFont typeface="Courier New" panose="02070309020205020404" pitchFamily="49" charset="0"/>
              <a:buChar char="o"/>
            </a:pPr>
            <a:r>
              <a:rPr lang="zh-TW" altLang="en-US" sz="2400" dirty="0">
                <a:solidFill>
                  <a:prstClr val="black"/>
                </a:solidFill>
                <a:latin typeface="Verdana"/>
              </a:rPr>
              <a:t>內地主動擴大進口、協助各方內銷重要窗口</a:t>
            </a:r>
            <a:endParaRPr lang="en-GB" altLang="zh-TW" sz="2400" dirty="0">
              <a:solidFill>
                <a:prstClr val="black"/>
              </a:solidFill>
              <a:latin typeface="Verdana"/>
              <a:ea typeface="Verdana"/>
            </a:endParaRPr>
          </a:p>
          <a:p>
            <a:pPr marL="891540" lvl="1" indent="-342900" defTabSz="1097280">
              <a:lnSpc>
                <a:spcPct val="150000"/>
              </a:lnSpc>
              <a:spcAft>
                <a:spcPts val="720"/>
              </a:spcAft>
              <a:buFont typeface="Wingdings" panose="05000000000000000000" pitchFamily="2" charset="2"/>
              <a:buChar char="ü"/>
            </a:pPr>
            <a:r>
              <a:rPr lang="zh-TW" altLang="en-US" sz="2400" dirty="0">
                <a:solidFill>
                  <a:prstClr val="black"/>
                </a:solidFill>
                <a:latin typeface="Verdana"/>
              </a:rPr>
              <a:t>加快培育建設國際消費中心城市 </a:t>
            </a:r>
            <a:r>
              <a:rPr lang="en-US" altLang="zh-TW" sz="2400" dirty="0">
                <a:solidFill>
                  <a:prstClr val="black"/>
                </a:solidFill>
                <a:latin typeface="Verdana"/>
                <a:ea typeface="Verdana"/>
              </a:rPr>
              <a:t>–</a:t>
            </a:r>
            <a:r>
              <a:rPr lang="zh-TW" altLang="en-US" sz="2400" dirty="0">
                <a:solidFill>
                  <a:prstClr val="black"/>
                </a:solidFill>
                <a:latin typeface="Verdana"/>
              </a:rPr>
              <a:t> </a:t>
            </a:r>
            <a:r>
              <a:rPr lang="en-GB" altLang="zh-TW" sz="2400" dirty="0">
                <a:solidFill>
                  <a:prstClr val="black"/>
                </a:solidFill>
                <a:latin typeface="Verdana"/>
                <a:ea typeface="Verdana"/>
              </a:rPr>
              <a:t>e.g. </a:t>
            </a:r>
            <a:r>
              <a:rPr lang="zh-TW" altLang="en-US" sz="2400" dirty="0">
                <a:solidFill>
                  <a:prstClr val="black"/>
                </a:solidFill>
                <a:latin typeface="Verdana"/>
              </a:rPr>
              <a:t>廣州、上海</a:t>
            </a:r>
            <a:endParaRPr lang="en-GB" altLang="zh-CN" sz="2400" dirty="0">
              <a:solidFill>
                <a:prstClr val="black"/>
              </a:solidFill>
              <a:latin typeface="Verdana"/>
              <a:ea typeface="Verdana"/>
            </a:endParaRPr>
          </a:p>
          <a:p>
            <a:pPr marL="891540" lvl="1" indent="-342900" defTabSz="1097280">
              <a:lnSpc>
                <a:spcPct val="150000"/>
              </a:lnSpc>
              <a:spcAft>
                <a:spcPts val="720"/>
              </a:spcAft>
              <a:buFont typeface="Wingdings" panose="05000000000000000000" pitchFamily="2" charset="2"/>
              <a:buChar char="ü"/>
            </a:pPr>
            <a:r>
              <a:rPr lang="zh-TW" altLang="en-US" sz="2400" dirty="0">
                <a:solidFill>
                  <a:prstClr val="black"/>
                </a:solidFill>
                <a:latin typeface="Verdana"/>
              </a:rPr>
              <a:t>廣東自貿區、上海自貿區 （「進博會」的舉辦城市）</a:t>
            </a:r>
            <a:endParaRPr lang="en-GB" altLang="zh-TW" sz="2400" dirty="0">
              <a:solidFill>
                <a:prstClr val="black"/>
              </a:solidFill>
              <a:latin typeface="Verdana"/>
              <a:ea typeface="Verdana"/>
            </a:endParaRPr>
          </a:p>
          <a:p>
            <a:pPr marL="411480" indent="-411480" defTabSz="1097280">
              <a:lnSpc>
                <a:spcPct val="150000"/>
              </a:lnSpc>
              <a:spcAft>
                <a:spcPts val="720"/>
              </a:spcAft>
              <a:buFont typeface="Courier New" panose="02070309020205020404" pitchFamily="49" charset="0"/>
              <a:buChar char="o"/>
            </a:pPr>
            <a:r>
              <a:rPr lang="zh-TW" altLang="en-US" sz="2400" dirty="0">
                <a:solidFill>
                  <a:prstClr val="black"/>
                </a:solidFill>
                <a:latin typeface="Verdana"/>
              </a:rPr>
              <a:t>港企在疫後需要重新瞭解內地市場</a:t>
            </a:r>
            <a:endParaRPr lang="en-GB" altLang="zh-TW" sz="2400" dirty="0">
              <a:solidFill>
                <a:prstClr val="black"/>
              </a:solidFill>
              <a:latin typeface="Verdana"/>
              <a:ea typeface="Verdana"/>
            </a:endParaRPr>
          </a:p>
          <a:p>
            <a:pPr marL="411480" indent="-411480" defTabSz="1097280">
              <a:lnSpc>
                <a:spcPct val="150000"/>
              </a:lnSpc>
              <a:spcAft>
                <a:spcPts val="720"/>
              </a:spcAft>
              <a:buFont typeface="Courier New" panose="02070309020205020404" pitchFamily="49" charset="0"/>
              <a:buChar char="o"/>
            </a:pPr>
            <a:r>
              <a:rPr lang="zh-TW" altLang="en-US" sz="2400" dirty="0">
                <a:solidFill>
                  <a:prstClr val="black"/>
                </a:solidFill>
                <a:latin typeface="Verdana"/>
              </a:rPr>
              <a:t>可考慮利用大灣區及長三角商貿平台，拓展內銷</a:t>
            </a:r>
            <a:endParaRPr lang="en-GB" altLang="zh-TW" sz="2400" dirty="0">
              <a:solidFill>
                <a:prstClr val="black"/>
              </a:solidFill>
              <a:latin typeface="Verdana"/>
              <a:ea typeface="Verdana"/>
            </a:endParaRPr>
          </a:p>
          <a:p>
            <a:pPr marL="342900" indent="-342900" defTabSz="1097280">
              <a:lnSpc>
                <a:spcPct val="150000"/>
              </a:lnSpc>
              <a:spcAft>
                <a:spcPts val="720"/>
              </a:spcAft>
              <a:buFont typeface="Wingdings" panose="05000000000000000000" pitchFamily="2" charset="2"/>
              <a:buChar char="ü"/>
            </a:pPr>
            <a:endParaRPr lang="en-GB" sz="2400" dirty="0">
              <a:solidFill>
                <a:prstClr val="black"/>
              </a:solidFill>
              <a:latin typeface="Verdana"/>
              <a:ea typeface="Verdana"/>
            </a:endParaRPr>
          </a:p>
        </p:txBody>
      </p:sp>
    </p:spTree>
    <p:extLst>
      <p:ext uri="{BB962C8B-B14F-4D97-AF65-F5344CB8AC3E}">
        <p14:creationId xmlns:p14="http://schemas.microsoft.com/office/powerpoint/2010/main" val="403893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9600" y="32993"/>
            <a:ext cx="10972800" cy="6858000"/>
          </a:xfrm>
          <a:prstGeom prst="rect">
            <a:avLst/>
          </a:prstGeom>
        </p:spPr>
      </p:pic>
      <p:sp>
        <p:nvSpPr>
          <p:cNvPr id="8" name="TextBox 7"/>
          <p:cNvSpPr txBox="1"/>
          <p:nvPr/>
        </p:nvSpPr>
        <p:spPr>
          <a:xfrm>
            <a:off x="1056043" y="1691641"/>
            <a:ext cx="5592353" cy="18389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411480" indent="-411480" defTabSz="1097280">
              <a:spcAft>
                <a:spcPts val="720"/>
              </a:spcAft>
              <a:buClr>
                <a:prstClr val="black">
                  <a:lumMod val="75000"/>
                  <a:lumOff val="25000"/>
                </a:prstClr>
              </a:buClr>
              <a:buSzPct val="90000"/>
              <a:buFont typeface="Courier New" panose="02070309020205020404" pitchFamily="49" charset="0"/>
              <a:buChar char="o"/>
            </a:pPr>
            <a:r>
              <a:rPr lang="zh-TW" altLang="en-US" sz="2400" dirty="0">
                <a:solidFill>
                  <a:prstClr val="black">
                    <a:lumMod val="75000"/>
                    <a:lumOff val="25000"/>
                  </a:prstClr>
                </a:solidFill>
                <a:latin typeface="Verdana"/>
                <a:cs typeface="Verdana"/>
              </a:rPr>
              <a:t>鄰近廣東市場、通往內地市場門戶</a:t>
            </a:r>
            <a:endParaRPr lang="en-GB" altLang="zh-TW" sz="2400" dirty="0">
              <a:solidFill>
                <a:prstClr val="black">
                  <a:lumMod val="75000"/>
                  <a:lumOff val="25000"/>
                </a:prstClr>
              </a:solidFill>
              <a:latin typeface="Verdana"/>
              <a:ea typeface="Verdana"/>
              <a:cs typeface="Verdana"/>
            </a:endParaRPr>
          </a:p>
          <a:p>
            <a:pPr marL="411480" indent="-411480" defTabSz="1097280">
              <a:spcAft>
                <a:spcPts val="720"/>
              </a:spcAft>
              <a:buClr>
                <a:prstClr val="black">
                  <a:lumMod val="75000"/>
                  <a:lumOff val="25000"/>
                </a:prstClr>
              </a:buClr>
              <a:buSzPct val="90000"/>
              <a:buFont typeface="Courier New" panose="02070309020205020404" pitchFamily="49" charset="0"/>
              <a:buChar char="o"/>
            </a:pPr>
            <a:r>
              <a:rPr lang="zh-TW" altLang="en-US" sz="2400" dirty="0">
                <a:solidFill>
                  <a:prstClr val="black">
                    <a:lumMod val="75000"/>
                    <a:lumOff val="25000"/>
                  </a:prstClr>
                </a:solidFill>
                <a:latin typeface="Verdana"/>
                <a:cs typeface="Verdana"/>
              </a:rPr>
              <a:t>貨物通關、交通運輸便利</a:t>
            </a:r>
          </a:p>
          <a:p>
            <a:pPr marL="411480" indent="-411480" defTabSz="1097280">
              <a:spcAft>
                <a:spcPts val="720"/>
              </a:spcAft>
              <a:buClr>
                <a:prstClr val="black">
                  <a:lumMod val="75000"/>
                  <a:lumOff val="25000"/>
                </a:prstClr>
              </a:buClr>
              <a:buSzPct val="90000"/>
              <a:buFont typeface="Courier New" panose="02070309020205020404" pitchFamily="49" charset="0"/>
              <a:buChar char="o"/>
            </a:pPr>
            <a:r>
              <a:rPr lang="zh-TW" altLang="en-US" sz="2400" dirty="0">
                <a:solidFill>
                  <a:prstClr val="black">
                    <a:lumMod val="75000"/>
                    <a:lumOff val="25000"/>
                  </a:prstClr>
                </a:solidFill>
                <a:latin typeface="Verdana"/>
                <a:cs typeface="Verdana"/>
              </a:rPr>
              <a:t>更方便處理內地</a:t>
            </a:r>
            <a:r>
              <a:rPr lang="en-US" altLang="zh-TW" sz="2400" dirty="0">
                <a:solidFill>
                  <a:prstClr val="black">
                    <a:lumMod val="75000"/>
                    <a:lumOff val="25000"/>
                  </a:prstClr>
                </a:solidFill>
                <a:latin typeface="Verdana"/>
                <a:ea typeface="Verdana"/>
                <a:cs typeface="Verdana"/>
              </a:rPr>
              <a:t>/</a:t>
            </a:r>
            <a:r>
              <a:rPr lang="zh-TW" altLang="en-US" sz="2400" dirty="0">
                <a:solidFill>
                  <a:prstClr val="black">
                    <a:lumMod val="75000"/>
                    <a:lumOff val="25000"/>
                  </a:prstClr>
                </a:solidFill>
                <a:latin typeface="Verdana"/>
                <a:cs typeface="Verdana"/>
              </a:rPr>
              <a:t>大灣區業務</a:t>
            </a:r>
          </a:p>
          <a:p>
            <a:pPr marL="411480" indent="-411480" defTabSz="1097280">
              <a:spcAft>
                <a:spcPts val="720"/>
              </a:spcAft>
              <a:buClr>
                <a:prstClr val="black">
                  <a:lumMod val="75000"/>
                  <a:lumOff val="25000"/>
                </a:prstClr>
              </a:buClr>
              <a:buSzPct val="90000"/>
              <a:buFont typeface="Courier New" panose="02070309020205020404" pitchFamily="49" charset="0"/>
              <a:buChar char="o"/>
            </a:pPr>
            <a:r>
              <a:rPr lang="zh-TW" altLang="en-US" sz="2400" dirty="0">
                <a:solidFill>
                  <a:prstClr val="black">
                    <a:lumMod val="75000"/>
                    <a:lumOff val="25000"/>
                  </a:prstClr>
                </a:solidFill>
                <a:latin typeface="Verdana"/>
                <a:cs typeface="Verdana"/>
              </a:rPr>
              <a:t>留意稅務、其他政策優惠 </a:t>
            </a:r>
            <a:r>
              <a:rPr lang="en-US" altLang="zh-TW" sz="2400" dirty="0">
                <a:solidFill>
                  <a:prstClr val="black">
                    <a:lumMod val="75000"/>
                    <a:lumOff val="25000"/>
                  </a:prstClr>
                </a:solidFill>
                <a:latin typeface="Verdana"/>
                <a:ea typeface="Verdana"/>
                <a:cs typeface="Verdana"/>
              </a:rPr>
              <a:t>!!</a:t>
            </a:r>
            <a:endParaRPr lang="zh-TW" altLang="en-US" sz="2400" dirty="0">
              <a:solidFill>
                <a:prstClr val="black">
                  <a:lumMod val="75000"/>
                  <a:lumOff val="25000"/>
                </a:prstClr>
              </a:solidFill>
              <a:latin typeface="Verdana"/>
              <a:cs typeface="Verdana"/>
            </a:endParaRPr>
          </a:p>
        </p:txBody>
      </p:sp>
      <p:sp>
        <p:nvSpPr>
          <p:cNvPr id="5" name="TextBox 4">
            <a:extLst>
              <a:ext uri="{FF2B5EF4-FFF2-40B4-BE49-F238E27FC236}">
                <a16:creationId xmlns:a16="http://schemas.microsoft.com/office/drawing/2014/main" id="{97F6BDE3-FD2D-4672-BFA9-08D4C94162EE}"/>
              </a:ext>
            </a:extLst>
          </p:cNvPr>
          <p:cNvSpPr txBox="1"/>
          <p:nvPr/>
        </p:nvSpPr>
        <p:spPr>
          <a:xfrm>
            <a:off x="1056043" y="3794760"/>
            <a:ext cx="6411558" cy="307776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0" lvl="1" defTabSz="1097280">
              <a:spcAft>
                <a:spcPts val="1200"/>
              </a:spcAft>
              <a:buClr>
                <a:prstClr val="black">
                  <a:lumMod val="75000"/>
                  <a:lumOff val="25000"/>
                </a:prstClr>
              </a:buClr>
              <a:buSzPct val="90000"/>
            </a:pPr>
            <a:r>
              <a:rPr lang="zh-TW" altLang="en-US" sz="2400" u="sng" dirty="0">
                <a:solidFill>
                  <a:prstClr val="black"/>
                </a:solidFill>
                <a:latin typeface="Verdana"/>
                <a:cs typeface="Verdana"/>
                <a:sym typeface="Wingdings" panose="05000000000000000000" pitchFamily="2" charset="2"/>
              </a:rPr>
              <a:t>在內地開展銷售、設立據點</a:t>
            </a:r>
            <a:endParaRPr lang="en-US" altLang="zh-TW" sz="2400" u="sng" dirty="0">
              <a:solidFill>
                <a:prstClr val="black"/>
              </a:solidFill>
              <a:latin typeface="Verdana"/>
              <a:ea typeface="Verdana"/>
              <a:cs typeface="Verdana"/>
              <a:sym typeface="Wingdings" panose="05000000000000000000" pitchFamily="2" charset="2"/>
            </a:endParaRPr>
          </a:p>
          <a:p>
            <a:pPr marL="411480" lvl="1" indent="-411480" defTabSz="1097280">
              <a:spcAft>
                <a:spcPts val="1200"/>
              </a:spcAft>
              <a:buClr>
                <a:prstClr val="black">
                  <a:lumMod val="75000"/>
                  <a:lumOff val="25000"/>
                </a:prstClr>
              </a:buClr>
              <a:buSzPct val="90000"/>
              <a:buFont typeface="Courier New" panose="02070309020205020404" pitchFamily="49" charset="0"/>
              <a:buChar char="o"/>
            </a:pPr>
            <a:r>
              <a:rPr lang="zh-TW" altLang="en-US" sz="2400" dirty="0">
                <a:solidFill>
                  <a:prstClr val="black"/>
                </a:solidFill>
                <a:latin typeface="Verdana"/>
                <a:cs typeface="Verdana"/>
                <a:sym typeface="Wingdings" panose="05000000000000000000" pitchFamily="2" charset="2"/>
              </a:rPr>
              <a:t>往內地</a:t>
            </a:r>
            <a:r>
              <a:rPr lang="en-US" altLang="zh-TW" sz="2400" dirty="0">
                <a:solidFill>
                  <a:prstClr val="black"/>
                </a:solidFill>
                <a:latin typeface="Verdana"/>
                <a:ea typeface="Verdana"/>
                <a:cs typeface="Verdana"/>
                <a:sym typeface="Wingdings" panose="05000000000000000000" pitchFamily="2" charset="2"/>
              </a:rPr>
              <a:t>9</a:t>
            </a:r>
            <a:r>
              <a:rPr lang="zh-TW" altLang="en-US" sz="2400" dirty="0">
                <a:solidFill>
                  <a:prstClr val="black"/>
                </a:solidFill>
                <a:latin typeface="Verdana"/>
                <a:cs typeface="Verdana"/>
                <a:sym typeface="Wingdings" panose="05000000000000000000" pitchFamily="2" charset="2"/>
              </a:rPr>
              <a:t>市</a:t>
            </a:r>
            <a:r>
              <a:rPr lang="en-US" altLang="zh-TW" sz="2400" dirty="0">
                <a:solidFill>
                  <a:prstClr val="black"/>
                </a:solidFill>
                <a:latin typeface="Verdana"/>
                <a:ea typeface="Verdana"/>
                <a:cs typeface="Verdana"/>
                <a:sym typeface="Wingdings" panose="05000000000000000000" pitchFamily="2" charset="2"/>
              </a:rPr>
              <a:t>/</a:t>
            </a:r>
            <a:r>
              <a:rPr lang="zh-TW" altLang="en-US" sz="2400" dirty="0">
                <a:solidFill>
                  <a:prstClr val="black"/>
                </a:solidFill>
                <a:latin typeface="Verdana"/>
                <a:cs typeface="Verdana"/>
                <a:sym typeface="Wingdings" panose="05000000000000000000" pitchFamily="2" charset="2"/>
              </a:rPr>
              <a:t>廣東</a:t>
            </a:r>
            <a:r>
              <a:rPr lang="en-HK" altLang="zh-TW" sz="2400" dirty="0">
                <a:solidFill>
                  <a:prstClr val="black"/>
                </a:solidFill>
                <a:latin typeface="Verdana"/>
                <a:ea typeface="Verdana"/>
                <a:cs typeface="Verdana"/>
                <a:sym typeface="Wingdings" panose="05000000000000000000" pitchFamily="2" charset="2"/>
              </a:rPr>
              <a:t> </a:t>
            </a:r>
            <a:r>
              <a:rPr lang="en-US" altLang="zh-TW" sz="2400" dirty="0">
                <a:solidFill>
                  <a:prstClr val="black"/>
                </a:solidFill>
                <a:latin typeface="Verdana"/>
                <a:ea typeface="Verdana"/>
                <a:cs typeface="Verdana"/>
                <a:sym typeface="Wingdings" panose="05000000000000000000" pitchFamily="2" charset="2"/>
              </a:rPr>
              <a:t>&gt;&gt;</a:t>
            </a:r>
            <a:r>
              <a:rPr lang="zh-TW" altLang="en-US" sz="2400" dirty="0">
                <a:solidFill>
                  <a:prstClr val="black"/>
                </a:solidFill>
                <a:latin typeface="Verdana"/>
                <a:cs typeface="Verdana"/>
                <a:sym typeface="Wingdings" panose="05000000000000000000" pitchFamily="2" charset="2"/>
              </a:rPr>
              <a:t> 其他內地城市</a:t>
            </a:r>
            <a:endParaRPr lang="en-GB" altLang="zh-TW" sz="2400" dirty="0">
              <a:solidFill>
                <a:prstClr val="black"/>
              </a:solidFill>
              <a:latin typeface="Verdana"/>
              <a:ea typeface="Verdana"/>
              <a:cs typeface="Verdana"/>
              <a:sym typeface="Wingdings" panose="05000000000000000000" pitchFamily="2" charset="2"/>
            </a:endParaRPr>
          </a:p>
          <a:p>
            <a:pPr marL="411480" lvl="1" indent="-411480" defTabSz="1097280">
              <a:spcAft>
                <a:spcPts val="1200"/>
              </a:spcAft>
              <a:buClr>
                <a:prstClr val="black">
                  <a:lumMod val="75000"/>
                  <a:lumOff val="25000"/>
                </a:prstClr>
              </a:buClr>
              <a:buSzPct val="90000"/>
              <a:buFont typeface="Courier New" panose="02070309020205020404" pitchFamily="49" charset="0"/>
              <a:buChar char="o"/>
            </a:pPr>
            <a:r>
              <a:rPr lang="zh-TW" altLang="en-US" sz="2400" dirty="0">
                <a:solidFill>
                  <a:prstClr val="black"/>
                </a:solidFill>
                <a:latin typeface="Verdana"/>
                <a:cs typeface="Verdana"/>
                <a:sym typeface="Wingdings" panose="05000000000000000000" pitchFamily="2" charset="2"/>
              </a:rPr>
              <a:t>在香港銷往內地 </a:t>
            </a:r>
            <a:r>
              <a:rPr lang="en-US" altLang="zh-TW" sz="2400" dirty="0">
                <a:solidFill>
                  <a:prstClr val="black"/>
                </a:solidFill>
                <a:latin typeface="Verdana"/>
                <a:ea typeface="Verdana"/>
                <a:cs typeface="Verdana"/>
                <a:sym typeface="Wingdings" panose="05000000000000000000" pitchFamily="2" charset="2"/>
              </a:rPr>
              <a:t>/</a:t>
            </a:r>
            <a:r>
              <a:rPr lang="zh-TW" altLang="en-US" sz="2400" dirty="0">
                <a:solidFill>
                  <a:prstClr val="black"/>
                </a:solidFill>
                <a:latin typeface="Verdana"/>
                <a:cs typeface="Verdana"/>
                <a:sym typeface="Wingdings" panose="05000000000000000000" pitchFamily="2" charset="2"/>
              </a:rPr>
              <a:t> 在內地註冊銷售</a:t>
            </a:r>
            <a:endParaRPr lang="en-GB" altLang="zh-TW" sz="2400" dirty="0">
              <a:solidFill>
                <a:prstClr val="black"/>
              </a:solidFill>
              <a:latin typeface="Verdana"/>
              <a:ea typeface="Verdana"/>
              <a:cs typeface="Verdana"/>
              <a:sym typeface="Wingdings" panose="05000000000000000000" pitchFamily="2" charset="2"/>
            </a:endParaRPr>
          </a:p>
          <a:p>
            <a:pPr marL="411480" lvl="1" indent="-411480" defTabSz="1097280">
              <a:spcAft>
                <a:spcPts val="1200"/>
              </a:spcAft>
              <a:buClr>
                <a:prstClr val="black">
                  <a:lumMod val="75000"/>
                  <a:lumOff val="25000"/>
                </a:prstClr>
              </a:buClr>
              <a:buSzPct val="90000"/>
              <a:buFont typeface="Courier New" panose="02070309020205020404" pitchFamily="49" charset="0"/>
              <a:buChar char="o"/>
            </a:pPr>
            <a:r>
              <a:rPr lang="zh-TW" altLang="en-US" sz="2400" dirty="0">
                <a:solidFill>
                  <a:prstClr val="black"/>
                </a:solidFill>
                <a:latin typeface="Verdana"/>
                <a:cs typeface="Verdana"/>
                <a:sym typeface="Wingdings" panose="05000000000000000000" pitchFamily="2" charset="2"/>
              </a:rPr>
              <a:t>產品來源：香港 </a:t>
            </a:r>
            <a:r>
              <a:rPr lang="en-US" altLang="zh-TW" sz="2400" dirty="0">
                <a:solidFill>
                  <a:prstClr val="black"/>
                </a:solidFill>
                <a:latin typeface="Verdana"/>
                <a:ea typeface="Verdana"/>
                <a:cs typeface="Verdana"/>
                <a:sym typeface="Wingdings" panose="05000000000000000000" pitchFamily="2" charset="2"/>
              </a:rPr>
              <a:t>/</a:t>
            </a:r>
            <a:r>
              <a:rPr lang="zh-TW" altLang="en-US" sz="2400" dirty="0">
                <a:solidFill>
                  <a:prstClr val="black"/>
                </a:solidFill>
                <a:latin typeface="Verdana"/>
                <a:cs typeface="Verdana"/>
                <a:sym typeface="Wingdings" panose="05000000000000000000" pitchFamily="2" charset="2"/>
              </a:rPr>
              <a:t> 外國 </a:t>
            </a:r>
            <a:r>
              <a:rPr lang="en-US" altLang="zh-TW" sz="2400" dirty="0">
                <a:solidFill>
                  <a:prstClr val="black"/>
                </a:solidFill>
                <a:latin typeface="Verdana"/>
                <a:ea typeface="Verdana"/>
                <a:cs typeface="Verdana"/>
                <a:sym typeface="Wingdings" panose="05000000000000000000" pitchFamily="2" charset="2"/>
              </a:rPr>
              <a:t>/</a:t>
            </a:r>
            <a:r>
              <a:rPr lang="zh-TW" altLang="en-US" sz="2400" dirty="0">
                <a:solidFill>
                  <a:prstClr val="black"/>
                </a:solidFill>
                <a:latin typeface="Verdana"/>
                <a:cs typeface="Verdana"/>
                <a:sym typeface="Wingdings" panose="05000000000000000000" pitchFamily="2" charset="2"/>
              </a:rPr>
              <a:t> 內地</a:t>
            </a:r>
            <a:endParaRPr lang="en-GB" altLang="zh-TW" sz="2400" dirty="0">
              <a:solidFill>
                <a:prstClr val="black"/>
              </a:solidFill>
              <a:latin typeface="Verdana"/>
              <a:ea typeface="Verdana"/>
              <a:cs typeface="Verdana"/>
              <a:sym typeface="Wingdings" panose="05000000000000000000" pitchFamily="2" charset="2"/>
            </a:endParaRPr>
          </a:p>
          <a:p>
            <a:pPr marL="411480" lvl="1" indent="-411480" defTabSz="1097280">
              <a:spcAft>
                <a:spcPts val="1200"/>
              </a:spcAft>
              <a:buClr>
                <a:prstClr val="black">
                  <a:lumMod val="75000"/>
                  <a:lumOff val="25000"/>
                </a:prstClr>
              </a:buClr>
              <a:buSzPct val="90000"/>
              <a:buFont typeface="Courier New" panose="02070309020205020404" pitchFamily="49" charset="0"/>
              <a:buChar char="o"/>
            </a:pPr>
            <a:r>
              <a:rPr lang="zh-TW" altLang="en-US" sz="2400" dirty="0">
                <a:solidFill>
                  <a:prstClr val="black"/>
                </a:solidFill>
                <a:latin typeface="Verdana"/>
                <a:cs typeface="Verdana"/>
                <a:sym typeface="Wingdings" panose="05000000000000000000" pitchFamily="2" charset="2"/>
              </a:rPr>
              <a:t>直接在內地設點</a:t>
            </a:r>
            <a:endParaRPr lang="en-US" altLang="zh-TW" sz="2400" dirty="0">
              <a:solidFill>
                <a:prstClr val="black"/>
              </a:solidFill>
              <a:latin typeface="Verdana"/>
              <a:ea typeface="Verdana"/>
              <a:cs typeface="Verdana"/>
              <a:sym typeface="Wingdings" panose="05000000000000000000" pitchFamily="2" charset="2"/>
            </a:endParaRPr>
          </a:p>
          <a:p>
            <a:pPr marL="0" lvl="1" defTabSz="1097280">
              <a:spcAft>
                <a:spcPts val="1200"/>
              </a:spcAft>
              <a:buClr>
                <a:prstClr val="black">
                  <a:lumMod val="75000"/>
                  <a:lumOff val="25000"/>
                </a:prstClr>
              </a:buClr>
              <a:buSzPct val="90000"/>
            </a:pPr>
            <a:r>
              <a:rPr lang="en-US" altLang="zh-TW" sz="2400" dirty="0">
                <a:solidFill>
                  <a:srgbClr val="EA7C16"/>
                </a:solidFill>
                <a:latin typeface="Verdana"/>
                <a:ea typeface="Verdana"/>
                <a:cs typeface="Verdana"/>
                <a:sym typeface="Wingdings" panose="05000000000000000000" pitchFamily="2" charset="2"/>
              </a:rPr>
              <a:t>	</a:t>
            </a:r>
            <a:endParaRPr lang="zh-TW" altLang="en-US" sz="2400" dirty="0">
              <a:solidFill>
                <a:srgbClr val="EA7C16"/>
              </a:solidFill>
              <a:latin typeface="Verdana"/>
              <a:cs typeface="Verdana"/>
            </a:endParaRPr>
          </a:p>
        </p:txBody>
      </p:sp>
      <p:pic>
        <p:nvPicPr>
          <p:cNvPr id="7" name="Picture 2" descr="圖：粵港澳大灣區地圖">
            <a:extLst>
              <a:ext uri="{FF2B5EF4-FFF2-40B4-BE49-F238E27FC236}">
                <a16:creationId xmlns:a16="http://schemas.microsoft.com/office/drawing/2014/main" id="{E270B1E8-071D-48F8-9A19-A2DBD593E3D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61760" y="2148841"/>
            <a:ext cx="4923142" cy="32918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42906EA5-C52A-4532-94B7-C47375E7677B}"/>
              </a:ext>
            </a:extLst>
          </p:cNvPr>
          <p:cNvSpPr/>
          <p:nvPr/>
        </p:nvSpPr>
        <p:spPr>
          <a:xfrm>
            <a:off x="944796" y="4343400"/>
            <a:ext cx="5425525" cy="2011680"/>
          </a:xfrm>
          <a:prstGeom prst="roundRect">
            <a:avLst>
              <a:gd name="adj" fmla="val 13080"/>
            </a:avLst>
          </a:prstGeom>
          <a:noFill/>
          <a:ln w="31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Verdana"/>
              <a:ea typeface="Verdana"/>
            </a:endParaRPr>
          </a:p>
        </p:txBody>
      </p:sp>
      <p:sp>
        <p:nvSpPr>
          <p:cNvPr id="9" name="TextBox 8">
            <a:extLst>
              <a:ext uri="{FF2B5EF4-FFF2-40B4-BE49-F238E27FC236}">
                <a16:creationId xmlns:a16="http://schemas.microsoft.com/office/drawing/2014/main" id="{EB01CEBD-15CF-44F8-B627-FE2EC03F10F7}"/>
              </a:ext>
            </a:extLst>
          </p:cNvPr>
          <p:cNvSpPr txBox="1"/>
          <p:nvPr/>
        </p:nvSpPr>
        <p:spPr>
          <a:xfrm>
            <a:off x="975360" y="960120"/>
            <a:ext cx="10789918" cy="6093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zh-TW" altLang="en-US" sz="3360" dirty="0">
                <a:solidFill>
                  <a:prstClr val="black"/>
                </a:solidFill>
                <a:latin typeface="Verdana"/>
              </a:rPr>
              <a:t>拓展龐大的內銷市場 </a:t>
            </a:r>
            <a:r>
              <a:rPr lang="en-GB" altLang="zh-TW" sz="2160" dirty="0">
                <a:solidFill>
                  <a:prstClr val="black"/>
                </a:solidFill>
                <a:latin typeface="Verdana"/>
                <a:ea typeface="Verdana"/>
              </a:rPr>
              <a:t>…/2</a:t>
            </a:r>
            <a:endParaRPr lang="zh-TW" altLang="en-US" sz="2160" dirty="0">
              <a:solidFill>
                <a:prstClr val="black"/>
              </a:solidFill>
              <a:latin typeface="Verdana"/>
            </a:endParaRPr>
          </a:p>
        </p:txBody>
      </p:sp>
    </p:spTree>
    <p:extLst>
      <p:ext uri="{BB962C8B-B14F-4D97-AF65-F5344CB8AC3E}">
        <p14:creationId xmlns:p14="http://schemas.microsoft.com/office/powerpoint/2010/main" val="290376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4"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9600" y="45720"/>
            <a:ext cx="10972800" cy="6858000"/>
          </a:xfrm>
          <a:prstGeom prst="rect">
            <a:avLst/>
          </a:prstGeom>
        </p:spPr>
      </p:pic>
      <p:sp>
        <p:nvSpPr>
          <p:cNvPr id="4" name="TextBox 3">
            <a:extLst>
              <a:ext uri="{FF2B5EF4-FFF2-40B4-BE49-F238E27FC236}">
                <a16:creationId xmlns:a16="http://schemas.microsoft.com/office/drawing/2014/main" id="{CE19F495-0E6F-4595-A743-D2B08E4DAA8F}"/>
              </a:ext>
            </a:extLst>
          </p:cNvPr>
          <p:cNvSpPr txBox="1"/>
          <p:nvPr/>
        </p:nvSpPr>
        <p:spPr>
          <a:xfrm>
            <a:off x="975362" y="972336"/>
            <a:ext cx="10789918" cy="6093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zh-TW" altLang="en-US" sz="3360" dirty="0">
                <a:solidFill>
                  <a:prstClr val="black"/>
                </a:solidFill>
                <a:latin typeface="Verdana"/>
              </a:rPr>
              <a:t>大灣區、長三角是境外產品內銷重要切入點</a:t>
            </a:r>
          </a:p>
        </p:txBody>
      </p:sp>
      <p:grpSp>
        <p:nvGrpSpPr>
          <p:cNvPr id="8" name="Group 7">
            <a:extLst>
              <a:ext uri="{FF2B5EF4-FFF2-40B4-BE49-F238E27FC236}">
                <a16:creationId xmlns:a16="http://schemas.microsoft.com/office/drawing/2014/main" id="{CDB22BCD-C693-4FB1-B34C-D10F52C656B6}"/>
              </a:ext>
            </a:extLst>
          </p:cNvPr>
          <p:cNvGrpSpPr/>
          <p:nvPr/>
        </p:nvGrpSpPr>
        <p:grpSpPr>
          <a:xfrm>
            <a:off x="5913120" y="1874520"/>
            <a:ext cx="4846320" cy="1130304"/>
            <a:chOff x="1115616" y="3505572"/>
            <a:chExt cx="4536504" cy="484720"/>
          </a:xfrm>
        </p:grpSpPr>
        <p:sp>
          <p:nvSpPr>
            <p:cNvPr id="9" name="Arrow: Pentagon 8">
              <a:extLst>
                <a:ext uri="{FF2B5EF4-FFF2-40B4-BE49-F238E27FC236}">
                  <a16:creationId xmlns:a16="http://schemas.microsoft.com/office/drawing/2014/main" id="{FE841E0E-CD3B-411C-856D-0FAA9402906C}"/>
                </a:ext>
              </a:extLst>
            </p:cNvPr>
            <p:cNvSpPr/>
            <p:nvPr/>
          </p:nvSpPr>
          <p:spPr>
            <a:xfrm>
              <a:off x="1115616" y="3505572"/>
              <a:ext cx="4536504" cy="484720"/>
            </a:xfrm>
            <a:prstGeom prst="homePlat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97280"/>
              <a:endParaRPr lang="en-GB" sz="2160">
                <a:solidFill>
                  <a:prstClr val="white"/>
                </a:solidFill>
                <a:latin typeface="Verdana"/>
                <a:ea typeface="Verdana"/>
              </a:endParaRPr>
            </a:p>
          </p:txBody>
        </p:sp>
        <p:sp>
          <p:nvSpPr>
            <p:cNvPr id="10" name="TextBox 9">
              <a:extLst>
                <a:ext uri="{FF2B5EF4-FFF2-40B4-BE49-F238E27FC236}">
                  <a16:creationId xmlns:a16="http://schemas.microsoft.com/office/drawing/2014/main" id="{4F23FA68-6959-4B9B-9CE0-AAC46607C84E}"/>
                </a:ext>
              </a:extLst>
            </p:cNvPr>
            <p:cNvSpPr txBox="1"/>
            <p:nvPr/>
          </p:nvSpPr>
          <p:spPr>
            <a:xfrm>
              <a:off x="1115616" y="3563266"/>
              <a:ext cx="4320480" cy="324688"/>
            </a:xfrm>
            <a:prstGeom prst="rect">
              <a:avLst/>
            </a:prstGeom>
            <a:noFill/>
          </p:spPr>
          <p:txBody>
            <a:bodyPr wrap="square" rtlCol="0">
              <a:spAutoFit/>
            </a:bodyPr>
            <a:lstStyle/>
            <a:p>
              <a:pPr defTabSz="1097280"/>
              <a:r>
                <a:rPr lang="zh-TW" altLang="en-US" sz="2160" dirty="0">
                  <a:solidFill>
                    <a:srgbClr val="0070C0"/>
                  </a:solidFill>
                  <a:latin typeface="新細明體" panose="02020500000000000000" pitchFamily="18" charset="-120"/>
                  <a:ea typeface="新細明體" panose="02020500000000000000" pitchFamily="18" charset="-120"/>
                </a:rPr>
                <a:t>廣東省進口：</a:t>
              </a:r>
              <a:r>
                <a:rPr lang="en-US" altLang="zh-TW" sz="2160" dirty="0">
                  <a:solidFill>
                    <a:srgbClr val="0070C0"/>
                  </a:solidFill>
                  <a:latin typeface="新細明體" panose="02020500000000000000" pitchFamily="18" charset="-120"/>
                  <a:ea typeface="新細明體" panose="02020500000000000000" pitchFamily="18" charset="-120"/>
                </a:rPr>
                <a:t>2.98</a:t>
              </a:r>
              <a:r>
                <a:rPr lang="zh-TW" altLang="en-US" sz="2160" dirty="0">
                  <a:solidFill>
                    <a:srgbClr val="0070C0"/>
                  </a:solidFill>
                  <a:latin typeface="新細明體" panose="02020500000000000000" pitchFamily="18" charset="-120"/>
                  <a:ea typeface="新細明體" panose="02020500000000000000" pitchFamily="18" charset="-120"/>
                </a:rPr>
                <a:t>萬億元人民幣 </a:t>
              </a:r>
              <a:r>
                <a:rPr lang="en-US" altLang="zh-TW" sz="1440" dirty="0">
                  <a:solidFill>
                    <a:srgbClr val="0070C0"/>
                  </a:solidFill>
                  <a:latin typeface="新細明體" panose="02020500000000000000" pitchFamily="18" charset="-120"/>
                  <a:ea typeface="新細明體" panose="02020500000000000000" pitchFamily="18" charset="-120"/>
                </a:rPr>
                <a:t>(16%)</a:t>
              </a:r>
              <a:endParaRPr lang="en-GB" altLang="zh-TW" sz="1440" dirty="0">
                <a:solidFill>
                  <a:srgbClr val="0070C0"/>
                </a:solidFill>
                <a:latin typeface="新細明體" panose="02020500000000000000" pitchFamily="18" charset="-120"/>
                <a:ea typeface="新細明體" panose="02020500000000000000" pitchFamily="18" charset="-120"/>
              </a:endParaRPr>
            </a:p>
            <a:p>
              <a:pPr defTabSz="1097280"/>
              <a:r>
                <a:rPr lang="zh-TW" altLang="en-US" sz="2160" dirty="0">
                  <a:solidFill>
                    <a:srgbClr val="0070C0"/>
                  </a:solidFill>
                  <a:latin typeface="新細明體" panose="02020500000000000000" pitchFamily="18" charset="-120"/>
                  <a:ea typeface="新細明體" panose="02020500000000000000" pitchFamily="18" charset="-120"/>
                </a:rPr>
                <a:t>長三角進口：</a:t>
              </a:r>
              <a:r>
                <a:rPr lang="en-US" altLang="zh-TW" sz="2160" dirty="0">
                  <a:solidFill>
                    <a:srgbClr val="0070C0"/>
                  </a:solidFill>
                  <a:latin typeface="新細明體" panose="02020500000000000000" pitchFamily="18" charset="-120"/>
                  <a:ea typeface="新細明體" panose="02020500000000000000" pitchFamily="18" charset="-120"/>
                </a:rPr>
                <a:t>5.97</a:t>
              </a:r>
              <a:r>
                <a:rPr lang="zh-TW" altLang="en-US" sz="2160" dirty="0">
                  <a:solidFill>
                    <a:srgbClr val="0070C0"/>
                  </a:solidFill>
                  <a:latin typeface="新細明體" panose="02020500000000000000" pitchFamily="18" charset="-120"/>
                  <a:ea typeface="新細明體" panose="02020500000000000000" pitchFamily="18" charset="-120"/>
                </a:rPr>
                <a:t>萬億元人民幣 </a:t>
              </a:r>
              <a:r>
                <a:rPr lang="en-US" altLang="zh-TW" sz="1440" dirty="0">
                  <a:solidFill>
                    <a:srgbClr val="0070C0"/>
                  </a:solidFill>
                  <a:latin typeface="新細明體" panose="02020500000000000000" pitchFamily="18" charset="-120"/>
                  <a:ea typeface="新細明體" panose="02020500000000000000" pitchFamily="18" charset="-120"/>
                </a:rPr>
                <a:t>(33%)</a:t>
              </a:r>
              <a:endParaRPr lang="en-GB" sz="1440" dirty="0">
                <a:solidFill>
                  <a:srgbClr val="0070C0"/>
                </a:solidFill>
                <a:latin typeface="新細明體" panose="02020500000000000000" pitchFamily="18" charset="-120"/>
                <a:ea typeface="新細明體" panose="02020500000000000000" pitchFamily="18" charset="-120"/>
              </a:endParaRPr>
            </a:p>
          </p:txBody>
        </p:sp>
      </p:grpSp>
      <p:sp>
        <p:nvSpPr>
          <p:cNvPr id="11" name="Text Box 2">
            <a:extLst>
              <a:ext uri="{FF2B5EF4-FFF2-40B4-BE49-F238E27FC236}">
                <a16:creationId xmlns:a16="http://schemas.microsoft.com/office/drawing/2014/main" id="{A635C72F-A0CC-497B-A610-9CF1C07D89A2}"/>
              </a:ext>
            </a:extLst>
          </p:cNvPr>
          <p:cNvSpPr txBox="1">
            <a:spLocks noChangeArrowheads="1"/>
          </p:cNvSpPr>
          <p:nvPr/>
        </p:nvSpPr>
        <p:spPr bwMode="auto">
          <a:xfrm>
            <a:off x="1615440" y="5513924"/>
            <a:ext cx="3108960" cy="743480"/>
          </a:xfrm>
          <a:prstGeom prst="rect">
            <a:avLst/>
          </a:prstGeom>
          <a:solidFill>
            <a:srgbClr val="92D050"/>
          </a:solidFill>
          <a:ln w="9525">
            <a:noFill/>
            <a:miter lim="800000"/>
            <a:headEnd/>
            <a:tailEnd/>
          </a:ln>
        </p:spPr>
        <p:txBody>
          <a:bodyPr rot="0" vert="horz" wrap="square" lIns="109728" tIns="54864" rIns="109728" bIns="54864" anchor="t" anchorCtr="0">
            <a:noAutofit/>
          </a:bodyPr>
          <a:lstStyle/>
          <a:p>
            <a:pPr marL="342900" indent="-342900" defTabSz="1097280">
              <a:buFont typeface="Wingdings" panose="05000000000000000000" pitchFamily="2" charset="2"/>
              <a:buChar char="ü"/>
            </a:pPr>
            <a:r>
              <a:rPr lang="zh-TW" altLang="en-US" sz="1920" dirty="0">
                <a:solidFill>
                  <a:prstClr val="black"/>
                </a:solidFill>
                <a:latin typeface="新細明體" panose="02020500000000000000" pitchFamily="18" charset="-120"/>
                <a:ea typeface="新細明體" panose="02020500000000000000" pitchFamily="18" charset="-120"/>
                <a:cs typeface="Times New Roman" panose="02020603050405020304" pitchFamily="18" charset="0"/>
              </a:rPr>
              <a:t>各類型進口平台助境外供應商拓展內銷市場</a:t>
            </a:r>
            <a:endParaRPr lang="en-US" sz="1920" kern="100" dirty="0">
              <a:solidFill>
                <a:prstClr val="black"/>
              </a:solidFill>
              <a:latin typeface="新細明體" panose="02020500000000000000" pitchFamily="18" charset="-120"/>
              <a:ea typeface="新細明體" panose="02020500000000000000" pitchFamily="18" charset="-120"/>
            </a:endParaRPr>
          </a:p>
        </p:txBody>
      </p:sp>
      <p:pic>
        <p:nvPicPr>
          <p:cNvPr id="12" name="Picture 11">
            <a:extLst>
              <a:ext uri="{FF2B5EF4-FFF2-40B4-BE49-F238E27FC236}">
                <a16:creationId xmlns:a16="http://schemas.microsoft.com/office/drawing/2014/main" id="{59B54799-3EC1-4AE6-BF86-3EA529ABBDB6}"/>
              </a:ext>
            </a:extLst>
          </p:cNvPr>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26720" y="1874520"/>
            <a:ext cx="5029200" cy="3291840"/>
          </a:xfrm>
          <a:prstGeom prst="rect">
            <a:avLst/>
          </a:prstGeom>
          <a:noFill/>
        </p:spPr>
      </p:pic>
      <p:pic>
        <p:nvPicPr>
          <p:cNvPr id="13" name="Picture 12">
            <a:extLst>
              <a:ext uri="{FF2B5EF4-FFF2-40B4-BE49-F238E27FC236}">
                <a16:creationId xmlns:a16="http://schemas.microsoft.com/office/drawing/2014/main" id="{AC39C0D6-A018-4E9E-8983-D215AFA08806}"/>
              </a:ext>
            </a:extLst>
          </p:cNvPr>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638800" y="3474720"/>
            <a:ext cx="5212080" cy="2762508"/>
          </a:xfrm>
          <a:prstGeom prst="rect">
            <a:avLst/>
          </a:prstGeom>
          <a:noFill/>
        </p:spPr>
      </p:pic>
    </p:spTree>
    <p:extLst>
      <p:ext uri="{BB962C8B-B14F-4D97-AF65-F5344CB8AC3E}">
        <p14:creationId xmlns:p14="http://schemas.microsoft.com/office/powerpoint/2010/main" val="206493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4300" y="0"/>
            <a:ext cx="10972800" cy="6858000"/>
          </a:xfrm>
          <a:prstGeom prst="rect">
            <a:avLst/>
          </a:prstGeom>
        </p:spPr>
      </p:pic>
      <p:sp>
        <p:nvSpPr>
          <p:cNvPr id="4" name="TextBox 3">
            <a:extLst>
              <a:ext uri="{FF2B5EF4-FFF2-40B4-BE49-F238E27FC236}">
                <a16:creationId xmlns:a16="http://schemas.microsoft.com/office/drawing/2014/main" id="{CE19F495-0E6F-4595-A743-D2B08E4DAA8F}"/>
              </a:ext>
            </a:extLst>
          </p:cNvPr>
          <p:cNvSpPr txBox="1"/>
          <p:nvPr/>
        </p:nvSpPr>
        <p:spPr>
          <a:xfrm>
            <a:off x="930351" y="868680"/>
            <a:ext cx="10789918" cy="6093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zh-TW" altLang="en-US" sz="3360" dirty="0">
                <a:solidFill>
                  <a:prstClr val="black"/>
                </a:solidFill>
                <a:latin typeface="Verdana"/>
              </a:rPr>
              <a:t>消費者擁有不俗的購買力</a:t>
            </a:r>
          </a:p>
        </p:txBody>
      </p:sp>
      <p:sp>
        <p:nvSpPr>
          <p:cNvPr id="5" name="TextBox 4">
            <a:extLst>
              <a:ext uri="{FF2B5EF4-FFF2-40B4-BE49-F238E27FC236}">
                <a16:creationId xmlns:a16="http://schemas.microsoft.com/office/drawing/2014/main" id="{D1C331A6-0946-46E6-AA6F-F82F38D509C7}"/>
              </a:ext>
            </a:extLst>
          </p:cNvPr>
          <p:cNvSpPr txBox="1"/>
          <p:nvPr/>
        </p:nvSpPr>
        <p:spPr>
          <a:xfrm>
            <a:off x="1066801" y="1551962"/>
            <a:ext cx="10365078" cy="1010533"/>
          </a:xfrm>
          <a:prstGeom prst="rect">
            <a:avLst/>
          </a:prstGeom>
          <a:noFill/>
        </p:spPr>
        <p:txBody>
          <a:bodyPr wrap="square" rtlCol="0">
            <a:spAutoFit/>
          </a:bodyPr>
          <a:lstStyle/>
          <a:p>
            <a:pPr marL="411480" indent="-411480" defTabSz="1097280">
              <a:spcAft>
                <a:spcPts val="1440"/>
              </a:spcAft>
              <a:buFont typeface="Courier New" panose="02070309020205020404" pitchFamily="49" charset="0"/>
              <a:buChar char="o"/>
            </a:pPr>
            <a:r>
              <a:rPr lang="zh-TW" altLang="en-US" sz="2400" dirty="0">
                <a:solidFill>
                  <a:prstClr val="black"/>
                </a:solidFill>
                <a:latin typeface="新細明體" panose="02020500000000000000" pitchFamily="18" charset="-120"/>
                <a:ea typeface="新細明體" panose="02020500000000000000" pitchFamily="18" charset="-120"/>
              </a:rPr>
              <a:t>對優質產品需求殷切</a:t>
            </a:r>
            <a:endParaRPr lang="en-GB" altLang="zh-TW" sz="2400" dirty="0">
              <a:solidFill>
                <a:prstClr val="black"/>
              </a:solidFill>
              <a:latin typeface="新細明體" panose="02020500000000000000" pitchFamily="18" charset="-120"/>
              <a:ea typeface="新細明體" panose="02020500000000000000" pitchFamily="18" charset="-120"/>
            </a:endParaRPr>
          </a:p>
          <a:p>
            <a:pPr marL="342900" indent="-342900" defTabSz="1097280">
              <a:spcAft>
                <a:spcPts val="720"/>
              </a:spcAft>
              <a:buFont typeface="Wingdings" panose="05000000000000000000" pitchFamily="2" charset="2"/>
              <a:buChar char="ü"/>
            </a:pPr>
            <a:endParaRPr lang="en-GB" sz="2400" dirty="0">
              <a:solidFill>
                <a:prstClr val="black"/>
              </a:solidFill>
              <a:latin typeface="新細明體" panose="02020500000000000000" pitchFamily="18" charset="-120"/>
              <a:ea typeface="新細明體" panose="02020500000000000000" pitchFamily="18" charset="-120"/>
            </a:endParaRPr>
          </a:p>
        </p:txBody>
      </p:sp>
      <p:sp>
        <p:nvSpPr>
          <p:cNvPr id="13" name="TextBox 12">
            <a:extLst>
              <a:ext uri="{FF2B5EF4-FFF2-40B4-BE49-F238E27FC236}">
                <a16:creationId xmlns:a16="http://schemas.microsoft.com/office/drawing/2014/main" id="{F397393D-CF05-41C9-B700-34157A2AB183}"/>
              </a:ext>
            </a:extLst>
          </p:cNvPr>
          <p:cNvSpPr txBox="1"/>
          <p:nvPr/>
        </p:nvSpPr>
        <p:spPr>
          <a:xfrm>
            <a:off x="1519630" y="2101420"/>
            <a:ext cx="2365992" cy="1179297"/>
          </a:xfrm>
          <a:prstGeom prst="rect">
            <a:avLst/>
          </a:prstGeom>
          <a:noFill/>
        </p:spPr>
        <p:txBody>
          <a:bodyPr wrap="square" rtlCol="0">
            <a:spAutoFit/>
          </a:bodyPr>
          <a:lstStyle/>
          <a:p>
            <a:pPr marL="342900" indent="-342900" defTabSz="1097280">
              <a:spcAft>
                <a:spcPts val="720"/>
              </a:spcAft>
              <a:buFont typeface="Arial" panose="020B0604020202020204" pitchFamily="34" charset="0"/>
              <a:buChar char="•"/>
            </a:pPr>
            <a:r>
              <a:rPr lang="zh-TW" altLang="en-US" sz="2160" dirty="0">
                <a:solidFill>
                  <a:prstClr val="black"/>
                </a:solidFill>
                <a:latin typeface="新細明體" panose="02020500000000000000" pitchFamily="18" charset="-120"/>
                <a:ea typeface="新細明體" panose="02020500000000000000" pitchFamily="18" charset="-120"/>
              </a:rPr>
              <a:t>軟雪糕零售：</a:t>
            </a:r>
            <a:r>
              <a:rPr lang="en-US" altLang="zh-TW" sz="2160" dirty="0">
                <a:solidFill>
                  <a:prstClr val="black"/>
                </a:solidFill>
                <a:latin typeface="新細明體" panose="02020500000000000000" pitchFamily="18" charset="-120"/>
                <a:ea typeface="新細明體" panose="02020500000000000000" pitchFamily="18" charset="-120"/>
              </a:rPr>
              <a:t>22</a:t>
            </a:r>
            <a:r>
              <a:rPr lang="zh-TW" altLang="en-US" sz="2160" dirty="0">
                <a:solidFill>
                  <a:prstClr val="black"/>
                </a:solidFill>
                <a:latin typeface="新細明體" panose="02020500000000000000" pitchFamily="18" charset="-120"/>
                <a:ea typeface="新細明體" panose="02020500000000000000" pitchFamily="18" charset="-120"/>
              </a:rPr>
              <a:t>元以上</a:t>
            </a:r>
            <a:r>
              <a:rPr lang="zh-TW" altLang="en-US" sz="1680" dirty="0">
                <a:solidFill>
                  <a:prstClr val="black"/>
                </a:solidFill>
                <a:latin typeface="新細明體" panose="02020500000000000000" pitchFamily="18" charset="-120"/>
                <a:ea typeface="新細明體" panose="02020500000000000000" pitchFamily="18" charset="-120"/>
              </a:rPr>
              <a:t>（一球）</a:t>
            </a:r>
            <a:endParaRPr lang="en-GB" altLang="zh-TW" sz="1680" dirty="0">
              <a:solidFill>
                <a:prstClr val="black"/>
              </a:solidFill>
              <a:latin typeface="新細明體" panose="02020500000000000000" pitchFamily="18" charset="-120"/>
              <a:ea typeface="新細明體" panose="02020500000000000000" pitchFamily="18" charset="-120"/>
            </a:endParaRPr>
          </a:p>
          <a:p>
            <a:pPr marL="342900" indent="-342900" defTabSz="1097280">
              <a:buFont typeface="Arial" panose="020B0604020202020204" pitchFamily="34" charset="0"/>
              <a:buChar char="•"/>
            </a:pPr>
            <a:r>
              <a:rPr lang="en-US" altLang="zh-TW" sz="2160" dirty="0">
                <a:solidFill>
                  <a:prstClr val="black"/>
                </a:solidFill>
                <a:latin typeface="新細明體" panose="02020500000000000000" pitchFamily="18" charset="-120"/>
                <a:ea typeface="新細明體" panose="02020500000000000000" pitchFamily="18" charset="-120"/>
              </a:rPr>
              <a:t>~</a:t>
            </a:r>
            <a:r>
              <a:rPr lang="zh-TW" altLang="en-US" sz="2160" dirty="0">
                <a:solidFill>
                  <a:prstClr val="black"/>
                </a:solidFill>
                <a:latin typeface="新細明體" panose="02020500000000000000" pitchFamily="18" charset="-120"/>
                <a:ea typeface="新細明體" panose="02020500000000000000" pitchFamily="18" charset="-120"/>
              </a:rPr>
              <a:t> 香港零售</a:t>
            </a:r>
            <a:endParaRPr lang="en-GB" sz="2160" dirty="0">
              <a:solidFill>
                <a:prstClr val="black"/>
              </a:solidFill>
              <a:latin typeface="新細明體" panose="02020500000000000000" pitchFamily="18" charset="-120"/>
              <a:ea typeface="新細明體" panose="02020500000000000000" pitchFamily="18" charset="-120"/>
            </a:endParaRPr>
          </a:p>
        </p:txBody>
      </p:sp>
      <p:sp>
        <p:nvSpPr>
          <p:cNvPr id="17" name="TextBox 16">
            <a:extLst>
              <a:ext uri="{FF2B5EF4-FFF2-40B4-BE49-F238E27FC236}">
                <a16:creationId xmlns:a16="http://schemas.microsoft.com/office/drawing/2014/main" id="{9D9657DE-C502-447C-BF18-BAB576D9ECB3}"/>
              </a:ext>
            </a:extLst>
          </p:cNvPr>
          <p:cNvSpPr txBox="1"/>
          <p:nvPr/>
        </p:nvSpPr>
        <p:spPr>
          <a:xfrm>
            <a:off x="4129084" y="5533472"/>
            <a:ext cx="4345796" cy="757130"/>
          </a:xfrm>
          <a:prstGeom prst="rect">
            <a:avLst/>
          </a:prstGeom>
          <a:noFill/>
        </p:spPr>
        <p:txBody>
          <a:bodyPr wrap="square" rtlCol="0">
            <a:spAutoFit/>
          </a:bodyPr>
          <a:lstStyle/>
          <a:p>
            <a:pPr marL="342900" indent="-342900" defTabSz="1097280">
              <a:spcAft>
                <a:spcPts val="720"/>
              </a:spcAft>
              <a:buFont typeface="Arial" panose="020B0604020202020204" pitchFamily="34" charset="0"/>
              <a:buChar char="•"/>
            </a:pPr>
            <a:r>
              <a:rPr lang="zh-TW" altLang="en-US" sz="2160" dirty="0">
                <a:solidFill>
                  <a:prstClr val="black"/>
                </a:solidFill>
                <a:latin typeface="新細明體" panose="02020500000000000000" pitchFamily="18" charset="-120"/>
                <a:ea typeface="新細明體" panose="02020500000000000000" pitchFamily="18" charset="-120"/>
              </a:rPr>
              <a:t>上海擁有約</a:t>
            </a:r>
            <a:r>
              <a:rPr lang="en-US" altLang="zh-TW" sz="2160" dirty="0">
                <a:solidFill>
                  <a:prstClr val="black"/>
                </a:solidFill>
                <a:latin typeface="新細明體" panose="02020500000000000000" pitchFamily="18" charset="-120"/>
                <a:ea typeface="新細明體" panose="02020500000000000000" pitchFamily="18" charset="-120"/>
              </a:rPr>
              <a:t>8,530</a:t>
            </a:r>
            <a:r>
              <a:rPr lang="zh-TW" altLang="en-US" sz="2160" dirty="0">
                <a:solidFill>
                  <a:prstClr val="black"/>
                </a:solidFill>
                <a:latin typeface="新細明體" panose="02020500000000000000" pitchFamily="18" charset="-120"/>
                <a:ea typeface="新細明體" panose="02020500000000000000" pitchFamily="18" charset="-120"/>
              </a:rPr>
              <a:t>家咖啡館，全國數量最多城市</a:t>
            </a:r>
            <a:r>
              <a:rPr lang="zh-TW" altLang="en-US" sz="1440" dirty="0">
                <a:solidFill>
                  <a:prstClr val="black"/>
                </a:solidFill>
                <a:latin typeface="新細明體" panose="02020500000000000000" pitchFamily="18" charset="-120"/>
                <a:ea typeface="新細明體" panose="02020500000000000000" pitchFamily="18" charset="-120"/>
              </a:rPr>
              <a:t>（</a:t>
            </a:r>
            <a:r>
              <a:rPr lang="en-US" altLang="zh-TW" sz="1440" dirty="0">
                <a:solidFill>
                  <a:prstClr val="black"/>
                </a:solidFill>
                <a:latin typeface="新細明體" panose="02020500000000000000" pitchFamily="18" charset="-120"/>
                <a:ea typeface="新細明體" panose="02020500000000000000" pitchFamily="18" charset="-120"/>
              </a:rPr>
              <a:t>2022</a:t>
            </a:r>
            <a:r>
              <a:rPr lang="zh-TW" altLang="en-US" sz="1440" dirty="0">
                <a:solidFill>
                  <a:prstClr val="black"/>
                </a:solidFill>
                <a:latin typeface="新細明體" panose="02020500000000000000" pitchFamily="18" charset="-120"/>
                <a:ea typeface="新細明體" panose="02020500000000000000" pitchFamily="18" charset="-120"/>
              </a:rPr>
              <a:t>年：</a:t>
            </a:r>
            <a:r>
              <a:rPr lang="en-US" altLang="zh-TW" sz="1440" dirty="0">
                <a:solidFill>
                  <a:prstClr val="black"/>
                </a:solidFill>
                <a:latin typeface="新細明體" panose="02020500000000000000" pitchFamily="18" charset="-120"/>
                <a:ea typeface="新細明體" panose="02020500000000000000" pitchFamily="18" charset="-120"/>
              </a:rPr>
              <a:t>+8.6%</a:t>
            </a:r>
            <a:r>
              <a:rPr lang="zh-TW" altLang="en-US" sz="1440" dirty="0">
                <a:solidFill>
                  <a:prstClr val="black"/>
                </a:solidFill>
                <a:latin typeface="新細明體" panose="02020500000000000000" pitchFamily="18" charset="-120"/>
                <a:ea typeface="新細明體" panose="02020500000000000000" pitchFamily="18" charset="-120"/>
              </a:rPr>
              <a:t>）</a:t>
            </a:r>
            <a:endParaRPr lang="en-GB" sz="1440" dirty="0">
              <a:solidFill>
                <a:prstClr val="black"/>
              </a:solidFill>
              <a:latin typeface="新細明體" panose="02020500000000000000" pitchFamily="18" charset="-120"/>
              <a:ea typeface="新細明體" panose="02020500000000000000" pitchFamily="18" charset="-120"/>
            </a:endParaRPr>
          </a:p>
        </p:txBody>
      </p:sp>
      <p:pic>
        <p:nvPicPr>
          <p:cNvPr id="20" name="Picture 19">
            <a:extLst>
              <a:ext uri="{FF2B5EF4-FFF2-40B4-BE49-F238E27FC236}">
                <a16:creationId xmlns:a16="http://schemas.microsoft.com/office/drawing/2014/main" id="{2C65E314-4A2D-4016-BB7B-F60635B0DFE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400000" flipV="1">
            <a:off x="1389181" y="4056706"/>
            <a:ext cx="2778970" cy="1563172"/>
          </a:xfrm>
          <a:prstGeom prst="rect">
            <a:avLst/>
          </a:prstGeom>
        </p:spPr>
      </p:pic>
      <p:pic>
        <p:nvPicPr>
          <p:cNvPr id="1028" name="Picture 4" descr="圖：居民人均可支配收入">
            <a:extLst>
              <a:ext uri="{FF2B5EF4-FFF2-40B4-BE49-F238E27FC236}">
                <a16:creationId xmlns:a16="http://schemas.microsoft.com/office/drawing/2014/main" id="{1A0B3BC7-A954-46C7-8447-4EB0F368697A}"/>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596149" y="1572284"/>
            <a:ext cx="5572766" cy="37337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C1DD7D91-7DDC-4025-98F8-BDBBA2508694}"/>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rot="5400000">
            <a:off x="8207612" y="5182552"/>
            <a:ext cx="1746064" cy="982160"/>
          </a:xfrm>
          <a:prstGeom prst="rect">
            <a:avLst/>
          </a:prstGeom>
        </p:spPr>
      </p:pic>
    </p:spTree>
    <p:extLst>
      <p:ext uri="{BB962C8B-B14F-4D97-AF65-F5344CB8AC3E}">
        <p14:creationId xmlns:p14="http://schemas.microsoft.com/office/powerpoint/2010/main" val="49512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9600" y="0"/>
            <a:ext cx="10972800" cy="6858000"/>
          </a:xfrm>
          <a:prstGeom prst="rect">
            <a:avLst/>
          </a:prstGeom>
        </p:spPr>
      </p:pic>
      <p:sp>
        <p:nvSpPr>
          <p:cNvPr id="12" name="TextBox 11">
            <a:extLst>
              <a:ext uri="{FF2B5EF4-FFF2-40B4-BE49-F238E27FC236}">
                <a16:creationId xmlns:a16="http://schemas.microsoft.com/office/drawing/2014/main" id="{0916E6C7-A132-44FC-ADBA-C19E76612300}"/>
              </a:ext>
            </a:extLst>
          </p:cNvPr>
          <p:cNvSpPr txBox="1"/>
          <p:nvPr/>
        </p:nvSpPr>
        <p:spPr>
          <a:xfrm>
            <a:off x="975362" y="821696"/>
            <a:ext cx="10607038" cy="64633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lnSpc>
                <a:spcPct val="150000"/>
              </a:lnSpc>
            </a:pPr>
            <a:r>
              <a:rPr lang="zh-TW" altLang="en-US" sz="2400" b="1" dirty="0">
                <a:solidFill>
                  <a:prstClr val="black">
                    <a:lumMod val="75000"/>
                    <a:lumOff val="25000"/>
                  </a:prstClr>
                </a:solidFill>
                <a:latin typeface="Verdana"/>
                <a:cs typeface="Verdana"/>
              </a:rPr>
              <a:t>內地消費市場</a:t>
            </a:r>
            <a:endParaRPr lang="en-US" sz="2400" b="1" dirty="0">
              <a:solidFill>
                <a:prstClr val="black">
                  <a:lumMod val="75000"/>
                  <a:lumOff val="25000"/>
                </a:prstClr>
              </a:solidFill>
              <a:latin typeface="Verdana"/>
              <a:ea typeface="Verdana"/>
              <a:cs typeface="Verdana"/>
            </a:endParaRPr>
          </a:p>
        </p:txBody>
      </p:sp>
      <p:sp>
        <p:nvSpPr>
          <p:cNvPr id="4" name="TextBox 3">
            <a:extLst>
              <a:ext uri="{FF2B5EF4-FFF2-40B4-BE49-F238E27FC236}">
                <a16:creationId xmlns:a16="http://schemas.microsoft.com/office/drawing/2014/main" id="{4274C407-721A-42B9-8AD3-C1387E620723}"/>
              </a:ext>
            </a:extLst>
          </p:cNvPr>
          <p:cNvSpPr txBox="1"/>
          <p:nvPr/>
        </p:nvSpPr>
        <p:spPr>
          <a:xfrm>
            <a:off x="1363408" y="6037983"/>
            <a:ext cx="4480560" cy="276999"/>
          </a:xfrm>
          <a:prstGeom prst="rect">
            <a:avLst/>
          </a:prstGeom>
          <a:noFill/>
        </p:spPr>
        <p:txBody>
          <a:bodyPr wrap="square" rtlCol="0">
            <a:spAutoFit/>
          </a:bodyPr>
          <a:lstStyle/>
          <a:p>
            <a:pPr defTabSz="1097280"/>
            <a:r>
              <a:rPr lang="zh-TW" altLang="en-US" sz="1200" dirty="0">
                <a:solidFill>
                  <a:prstClr val="black"/>
                </a:solidFill>
                <a:latin typeface="Verdana"/>
              </a:rPr>
              <a:t>資料來源：國家統計局</a:t>
            </a:r>
          </a:p>
        </p:txBody>
      </p:sp>
      <p:pic>
        <p:nvPicPr>
          <p:cNvPr id="15" name="Picture 14">
            <a:extLst>
              <a:ext uri="{FF2B5EF4-FFF2-40B4-BE49-F238E27FC236}">
                <a16:creationId xmlns:a16="http://schemas.microsoft.com/office/drawing/2014/main" id="{5A9DD1B7-13BD-4CCF-B829-BA5BCCCF6B50}"/>
              </a:ext>
            </a:extLst>
          </p:cNvPr>
          <p:cNvPicPr>
            <a:picLocks noChangeAspect="1"/>
          </p:cNvPicPr>
          <p:nvPr/>
        </p:nvPicPr>
        <p:blipFill>
          <a:blip r:embed="rId3"/>
          <a:stretch>
            <a:fillRect/>
          </a:stretch>
        </p:blipFill>
        <p:spPr>
          <a:xfrm>
            <a:off x="2764276" y="3981172"/>
            <a:ext cx="6663449" cy="2919017"/>
          </a:xfrm>
          <a:prstGeom prst="rect">
            <a:avLst/>
          </a:prstGeom>
        </p:spPr>
      </p:pic>
      <p:pic>
        <p:nvPicPr>
          <p:cNvPr id="3" name="Picture 2">
            <a:extLst>
              <a:ext uri="{FF2B5EF4-FFF2-40B4-BE49-F238E27FC236}">
                <a16:creationId xmlns:a16="http://schemas.microsoft.com/office/drawing/2014/main" id="{B3A4A625-5C0A-4B17-BE35-CDC3B88D2E2F}"/>
              </a:ext>
            </a:extLst>
          </p:cNvPr>
          <p:cNvPicPr>
            <a:picLocks noChangeAspect="1"/>
          </p:cNvPicPr>
          <p:nvPr/>
        </p:nvPicPr>
        <p:blipFill>
          <a:blip r:embed="rId4"/>
          <a:stretch>
            <a:fillRect/>
          </a:stretch>
        </p:blipFill>
        <p:spPr>
          <a:xfrm>
            <a:off x="1158240" y="1141739"/>
            <a:ext cx="9633797" cy="3249955"/>
          </a:xfrm>
          <a:prstGeom prst="rect">
            <a:avLst/>
          </a:prstGeom>
        </p:spPr>
      </p:pic>
    </p:spTree>
    <p:extLst>
      <p:ext uri="{BB962C8B-B14F-4D97-AF65-F5344CB8AC3E}">
        <p14:creationId xmlns:p14="http://schemas.microsoft.com/office/powerpoint/2010/main" val="25335434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34720" y="-14893"/>
            <a:ext cx="10972800" cy="6858000"/>
          </a:xfrm>
          <a:prstGeom prst="rect">
            <a:avLst/>
          </a:prstGeom>
        </p:spPr>
      </p:pic>
      <p:sp>
        <p:nvSpPr>
          <p:cNvPr id="4" name="TextBox 3">
            <a:extLst>
              <a:ext uri="{FF2B5EF4-FFF2-40B4-BE49-F238E27FC236}">
                <a16:creationId xmlns:a16="http://schemas.microsoft.com/office/drawing/2014/main" id="{CE19F495-0E6F-4595-A743-D2B08E4DAA8F}"/>
              </a:ext>
            </a:extLst>
          </p:cNvPr>
          <p:cNvSpPr txBox="1"/>
          <p:nvPr/>
        </p:nvSpPr>
        <p:spPr>
          <a:xfrm>
            <a:off x="975362" y="972336"/>
            <a:ext cx="10789918" cy="6093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zh-TW" altLang="en-US" sz="3360" dirty="0">
                <a:solidFill>
                  <a:prstClr val="black"/>
                </a:solidFill>
                <a:latin typeface="Verdana"/>
              </a:rPr>
              <a:t>一般貿易進口平台</a:t>
            </a:r>
          </a:p>
        </p:txBody>
      </p:sp>
      <p:sp>
        <p:nvSpPr>
          <p:cNvPr id="5" name="TextBox 4">
            <a:extLst>
              <a:ext uri="{FF2B5EF4-FFF2-40B4-BE49-F238E27FC236}">
                <a16:creationId xmlns:a16="http://schemas.microsoft.com/office/drawing/2014/main" id="{D1C331A6-0946-46E6-AA6F-F82F38D509C7}"/>
              </a:ext>
            </a:extLst>
          </p:cNvPr>
          <p:cNvSpPr txBox="1"/>
          <p:nvPr/>
        </p:nvSpPr>
        <p:spPr>
          <a:xfrm>
            <a:off x="1066801" y="1696489"/>
            <a:ext cx="10365078" cy="461665"/>
          </a:xfrm>
          <a:prstGeom prst="rect">
            <a:avLst/>
          </a:prstGeom>
          <a:noFill/>
        </p:spPr>
        <p:txBody>
          <a:bodyPr wrap="square" rtlCol="0">
            <a:spAutoFit/>
          </a:bodyPr>
          <a:lstStyle/>
          <a:p>
            <a:pPr marL="411480" indent="-411480" defTabSz="1097280">
              <a:spcAft>
                <a:spcPts val="1440"/>
              </a:spcAft>
              <a:buFont typeface="Courier New" panose="02070309020205020404" pitchFamily="49" charset="0"/>
              <a:buChar char="o"/>
            </a:pPr>
            <a:r>
              <a:rPr lang="zh-TW" altLang="en-US" sz="2400" dirty="0">
                <a:solidFill>
                  <a:prstClr val="black"/>
                </a:solidFill>
                <a:latin typeface="Verdana"/>
              </a:rPr>
              <a:t>上海外高橋保稅區</a:t>
            </a:r>
            <a:endParaRPr lang="en-GB" sz="2400" dirty="0">
              <a:solidFill>
                <a:prstClr val="black"/>
              </a:solidFill>
              <a:latin typeface="Verdana"/>
              <a:ea typeface="Verdana"/>
            </a:endParaRPr>
          </a:p>
        </p:txBody>
      </p:sp>
      <p:grpSp>
        <p:nvGrpSpPr>
          <p:cNvPr id="6" name="Group 5">
            <a:extLst>
              <a:ext uri="{FF2B5EF4-FFF2-40B4-BE49-F238E27FC236}">
                <a16:creationId xmlns:a16="http://schemas.microsoft.com/office/drawing/2014/main" id="{22F27B8C-453E-46EC-8F27-24CF251BFC06}"/>
              </a:ext>
            </a:extLst>
          </p:cNvPr>
          <p:cNvGrpSpPr/>
          <p:nvPr/>
        </p:nvGrpSpPr>
        <p:grpSpPr>
          <a:xfrm>
            <a:off x="1305280" y="2361751"/>
            <a:ext cx="4059200" cy="2799762"/>
            <a:chOff x="-93355" y="34109"/>
            <a:chExt cx="2834005" cy="2463577"/>
          </a:xfrm>
        </p:grpSpPr>
        <p:sp>
          <p:nvSpPr>
            <p:cNvPr id="7" name="Text Box 2">
              <a:extLst>
                <a:ext uri="{FF2B5EF4-FFF2-40B4-BE49-F238E27FC236}">
                  <a16:creationId xmlns:a16="http://schemas.microsoft.com/office/drawing/2014/main" id="{4E6F94D5-A53B-4E87-B0E9-13719047881A}"/>
                </a:ext>
              </a:extLst>
            </p:cNvPr>
            <p:cNvSpPr txBox="1">
              <a:spLocks noChangeArrowheads="1"/>
            </p:cNvSpPr>
            <p:nvPr/>
          </p:nvSpPr>
          <p:spPr bwMode="auto">
            <a:xfrm>
              <a:off x="287048" y="2229575"/>
              <a:ext cx="2299970" cy="268111"/>
            </a:xfrm>
            <a:prstGeom prst="rect">
              <a:avLst/>
            </a:prstGeom>
            <a:solidFill>
              <a:srgbClr val="FFFFFF"/>
            </a:solidFill>
            <a:ln w="9525">
              <a:noFill/>
              <a:miter lim="800000"/>
              <a:headEnd/>
              <a:tailEnd/>
            </a:ln>
          </p:spPr>
          <p:txBody>
            <a:bodyPr rot="0" vert="horz" wrap="square" lIns="109728" tIns="54864" rIns="109728" bIns="54864" anchor="t" anchorCtr="0">
              <a:noAutofit/>
            </a:bodyPr>
            <a:lstStyle/>
            <a:p>
              <a:pPr defTabSz="1097280"/>
              <a:r>
                <a:rPr lang="zh-TW" altLang="en-US" sz="1440" kern="100" dirty="0">
                  <a:solidFill>
                    <a:prstClr val="black"/>
                  </a:solidFill>
                  <a:latin typeface="Calibri" panose="020F0502020204030204" pitchFamily="34" charset="0"/>
                  <a:ea typeface="新細明體" panose="02020500000000000000" pitchFamily="18" charset="-120"/>
                  <a:cs typeface="Times New Roman" panose="02020603050405020304" pitchFamily="18" charset="0"/>
                </a:rPr>
                <a:t>外高橋國際酒類展示交易中心</a:t>
              </a:r>
              <a:endParaRPr lang="en-GB" sz="1440" kern="100" dirty="0">
                <a:solidFill>
                  <a:prstClr val="black"/>
                </a:solidFill>
                <a:latin typeface="Calibri" panose="020F0502020204030204" pitchFamily="34" charset="0"/>
                <a:ea typeface="新細明體" panose="02020500000000000000" pitchFamily="18" charset="-120"/>
                <a:cs typeface="Times New Roman" panose="02020603050405020304" pitchFamily="18" charset="0"/>
              </a:endParaRPr>
            </a:p>
          </p:txBody>
        </p:sp>
        <p:pic>
          <p:nvPicPr>
            <p:cNvPr id="8" name="圖片 5" descr="Image preview">
              <a:extLst>
                <a:ext uri="{FF2B5EF4-FFF2-40B4-BE49-F238E27FC236}">
                  <a16:creationId xmlns:a16="http://schemas.microsoft.com/office/drawing/2014/main" id="{DFD42275-3505-4E77-9144-8286E345F268}"/>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3355" y="34109"/>
              <a:ext cx="2834005" cy="2110740"/>
            </a:xfrm>
            <a:prstGeom prst="rect">
              <a:avLst/>
            </a:prstGeom>
            <a:noFill/>
            <a:ln>
              <a:noFill/>
            </a:ln>
          </p:spPr>
        </p:pic>
      </p:grpSp>
      <p:pic>
        <p:nvPicPr>
          <p:cNvPr id="10" name="Picture 9">
            <a:extLst>
              <a:ext uri="{FF2B5EF4-FFF2-40B4-BE49-F238E27FC236}">
                <a16:creationId xmlns:a16="http://schemas.microsoft.com/office/drawing/2014/main" id="{6BB40350-8F96-450F-A6CD-2EBFE886167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10800000">
            <a:off x="5730241" y="4074067"/>
            <a:ext cx="2527493" cy="1258415"/>
          </a:xfrm>
          <a:prstGeom prst="rect">
            <a:avLst/>
          </a:prstGeom>
        </p:spPr>
      </p:pic>
      <p:sp>
        <p:nvSpPr>
          <p:cNvPr id="11" name="TextBox 10">
            <a:extLst>
              <a:ext uri="{FF2B5EF4-FFF2-40B4-BE49-F238E27FC236}">
                <a16:creationId xmlns:a16="http://schemas.microsoft.com/office/drawing/2014/main" id="{DFCDCB55-5FED-4108-803F-30FE8D997BCB}"/>
              </a:ext>
            </a:extLst>
          </p:cNvPr>
          <p:cNvSpPr txBox="1"/>
          <p:nvPr/>
        </p:nvSpPr>
        <p:spPr>
          <a:xfrm>
            <a:off x="8540521" y="4336359"/>
            <a:ext cx="2245015" cy="757130"/>
          </a:xfrm>
          <a:prstGeom prst="rect">
            <a:avLst/>
          </a:prstGeom>
          <a:noFill/>
        </p:spPr>
        <p:txBody>
          <a:bodyPr wrap="square" rtlCol="0">
            <a:spAutoFit/>
          </a:bodyPr>
          <a:lstStyle/>
          <a:p>
            <a:pPr algn="ctr" defTabSz="1097280"/>
            <a:r>
              <a:rPr lang="zh-TW" altLang="en-US" sz="1440" dirty="0">
                <a:solidFill>
                  <a:prstClr val="black"/>
                </a:solidFill>
                <a:latin typeface="新細明體" panose="02020500000000000000" pitchFamily="18" charset="-120"/>
                <a:ea typeface="新細明體" panose="02020500000000000000" pitchFamily="18" charset="-120"/>
              </a:rPr>
              <a:t>外高橋集團旗下的國別進口商品展館及</a:t>
            </a:r>
            <a:r>
              <a:rPr lang="en-US" altLang="zh-TW" sz="1440" dirty="0">
                <a:solidFill>
                  <a:prstClr val="black"/>
                </a:solidFill>
                <a:latin typeface="新細明體" panose="02020500000000000000" pitchFamily="18" charset="-120"/>
                <a:ea typeface="新細明體" panose="02020500000000000000" pitchFamily="18" charset="-120"/>
              </a:rPr>
              <a:t>D.I.G</a:t>
            </a:r>
            <a:r>
              <a:rPr lang="zh-TW" altLang="en-US" sz="1440" dirty="0">
                <a:solidFill>
                  <a:prstClr val="black"/>
                </a:solidFill>
                <a:latin typeface="新細明體" panose="02020500000000000000" pitchFamily="18" charset="-120"/>
                <a:ea typeface="新細明體" panose="02020500000000000000" pitchFamily="18" charset="-120"/>
              </a:rPr>
              <a:t>進口商品直銷中心</a:t>
            </a:r>
            <a:endParaRPr lang="en-GB" sz="1440" dirty="0">
              <a:solidFill>
                <a:prstClr val="black"/>
              </a:solidFill>
              <a:latin typeface="新細明體" panose="02020500000000000000" pitchFamily="18" charset="-120"/>
              <a:ea typeface="新細明體" panose="02020500000000000000" pitchFamily="18" charset="-120"/>
            </a:endParaRPr>
          </a:p>
        </p:txBody>
      </p:sp>
      <p:sp>
        <p:nvSpPr>
          <p:cNvPr id="13" name="TextBox 12">
            <a:extLst>
              <a:ext uri="{FF2B5EF4-FFF2-40B4-BE49-F238E27FC236}">
                <a16:creationId xmlns:a16="http://schemas.microsoft.com/office/drawing/2014/main" id="{F397393D-CF05-41C9-B700-34157A2AB183}"/>
              </a:ext>
            </a:extLst>
          </p:cNvPr>
          <p:cNvSpPr txBox="1"/>
          <p:nvPr/>
        </p:nvSpPr>
        <p:spPr>
          <a:xfrm>
            <a:off x="1066801" y="5196654"/>
            <a:ext cx="4922000" cy="683264"/>
          </a:xfrm>
          <a:prstGeom prst="rect">
            <a:avLst/>
          </a:prstGeom>
          <a:noFill/>
        </p:spPr>
        <p:txBody>
          <a:bodyPr wrap="square" rtlCol="0">
            <a:spAutoFit/>
          </a:bodyPr>
          <a:lstStyle/>
          <a:p>
            <a:pPr marL="342900" indent="-342900" defTabSz="1097280">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酒類進出口額 </a:t>
            </a:r>
            <a:r>
              <a:rPr lang="en-US" altLang="zh-TW" sz="1920" dirty="0">
                <a:solidFill>
                  <a:prstClr val="black"/>
                </a:solidFill>
                <a:latin typeface="新細明體" panose="02020500000000000000" pitchFamily="18" charset="-120"/>
                <a:ea typeface="新細明體" panose="02020500000000000000" pitchFamily="18" charset="-120"/>
              </a:rPr>
              <a:t>~</a:t>
            </a:r>
            <a:r>
              <a:rPr lang="zh-TW" altLang="en-US" sz="1920" dirty="0">
                <a:solidFill>
                  <a:prstClr val="black"/>
                </a:solidFill>
                <a:latin typeface="新細明體" panose="02020500000000000000" pitchFamily="18" charset="-120"/>
                <a:ea typeface="新細明體" panose="02020500000000000000" pitchFamily="18" charset="-120"/>
              </a:rPr>
              <a:t> </a:t>
            </a:r>
            <a:r>
              <a:rPr lang="en-US" altLang="zh-TW" sz="1920" dirty="0">
                <a:solidFill>
                  <a:prstClr val="black"/>
                </a:solidFill>
                <a:latin typeface="新細明體" panose="02020500000000000000" pitchFamily="18" charset="-120"/>
                <a:ea typeface="新細明體" panose="02020500000000000000" pitchFamily="18" charset="-120"/>
              </a:rPr>
              <a:t>98</a:t>
            </a:r>
            <a:r>
              <a:rPr lang="zh-TW" altLang="en-US" sz="1920" dirty="0">
                <a:solidFill>
                  <a:prstClr val="black"/>
                </a:solidFill>
                <a:latin typeface="新細明體" panose="02020500000000000000" pitchFamily="18" charset="-120"/>
                <a:ea typeface="新細明體" panose="02020500000000000000" pitchFamily="18" charset="-120"/>
              </a:rPr>
              <a:t>億元人民幣</a:t>
            </a:r>
            <a:r>
              <a:rPr lang="zh-TW" altLang="en-US" sz="1440" dirty="0">
                <a:solidFill>
                  <a:prstClr val="black"/>
                </a:solidFill>
                <a:latin typeface="新細明體" panose="02020500000000000000" pitchFamily="18" charset="-120"/>
                <a:ea typeface="新細明體" panose="02020500000000000000" pitchFamily="18" charset="-120"/>
              </a:rPr>
              <a:t>（</a:t>
            </a:r>
            <a:r>
              <a:rPr lang="en-US" altLang="zh-TW" sz="1440" dirty="0">
                <a:solidFill>
                  <a:prstClr val="black"/>
                </a:solidFill>
                <a:latin typeface="新細明體" panose="02020500000000000000" pitchFamily="18" charset="-120"/>
                <a:ea typeface="新細明體" panose="02020500000000000000" pitchFamily="18" charset="-120"/>
              </a:rPr>
              <a:t>2022</a:t>
            </a:r>
            <a:r>
              <a:rPr lang="zh-TW" altLang="en-US" sz="1440" dirty="0">
                <a:solidFill>
                  <a:prstClr val="black"/>
                </a:solidFill>
                <a:latin typeface="新細明體" panose="02020500000000000000" pitchFamily="18" charset="-120"/>
                <a:ea typeface="新細明體" panose="02020500000000000000" pitchFamily="18" charset="-120"/>
              </a:rPr>
              <a:t>）</a:t>
            </a:r>
            <a:endParaRPr lang="en-GB" altLang="zh-TW" sz="1440" dirty="0">
              <a:solidFill>
                <a:prstClr val="black"/>
              </a:solidFill>
              <a:latin typeface="新細明體" panose="02020500000000000000" pitchFamily="18" charset="-120"/>
              <a:ea typeface="新細明體" panose="02020500000000000000" pitchFamily="18" charset="-120"/>
            </a:endParaRPr>
          </a:p>
          <a:p>
            <a:pPr marL="342900" indent="-342900" defTabSz="1097280">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紅酒進口額約佔全國四分之一</a:t>
            </a:r>
            <a:endParaRPr lang="en-GB" sz="1920" dirty="0">
              <a:solidFill>
                <a:prstClr val="black"/>
              </a:solidFill>
              <a:latin typeface="新細明體" panose="02020500000000000000" pitchFamily="18" charset="-120"/>
              <a:ea typeface="新細明體" panose="02020500000000000000" pitchFamily="18" charset="-120"/>
            </a:endParaRPr>
          </a:p>
        </p:txBody>
      </p:sp>
      <p:sp>
        <p:nvSpPr>
          <p:cNvPr id="17" name="TextBox 16">
            <a:extLst>
              <a:ext uri="{FF2B5EF4-FFF2-40B4-BE49-F238E27FC236}">
                <a16:creationId xmlns:a16="http://schemas.microsoft.com/office/drawing/2014/main" id="{9D9657DE-C502-447C-BF18-BAB576D9ECB3}"/>
              </a:ext>
            </a:extLst>
          </p:cNvPr>
          <p:cNvSpPr txBox="1"/>
          <p:nvPr/>
        </p:nvSpPr>
        <p:spPr>
          <a:xfrm>
            <a:off x="5612187" y="1730968"/>
            <a:ext cx="4656550" cy="683264"/>
          </a:xfrm>
          <a:prstGeom prst="rect">
            <a:avLst/>
          </a:prstGeom>
          <a:noFill/>
        </p:spPr>
        <p:txBody>
          <a:bodyPr wrap="square" rtlCol="0">
            <a:spAutoFit/>
          </a:bodyPr>
          <a:lstStyle/>
          <a:p>
            <a:pPr marL="342900" indent="-342900" defTabSz="1097280">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外高橋保稅區進口藥品、化妝品、鐘錶分別佔全國的</a:t>
            </a:r>
            <a:r>
              <a:rPr lang="en-US" altLang="zh-TW" sz="1920" dirty="0">
                <a:solidFill>
                  <a:prstClr val="black"/>
                </a:solidFill>
                <a:latin typeface="新細明體" panose="02020500000000000000" pitchFamily="18" charset="-120"/>
                <a:ea typeface="新細明體" panose="02020500000000000000" pitchFamily="18" charset="-120"/>
              </a:rPr>
              <a:t>20.8%</a:t>
            </a:r>
            <a:r>
              <a:rPr lang="zh-TW" altLang="en-US" sz="1920" dirty="0">
                <a:solidFill>
                  <a:prstClr val="black"/>
                </a:solidFill>
                <a:latin typeface="新細明體" panose="02020500000000000000" pitchFamily="18" charset="-120"/>
                <a:ea typeface="新細明體" panose="02020500000000000000" pitchFamily="18" charset="-120"/>
              </a:rPr>
              <a:t>、</a:t>
            </a:r>
            <a:r>
              <a:rPr lang="en-US" altLang="zh-TW" sz="1920" dirty="0">
                <a:solidFill>
                  <a:prstClr val="black"/>
                </a:solidFill>
                <a:latin typeface="新細明體" panose="02020500000000000000" pitchFamily="18" charset="-120"/>
                <a:ea typeface="新細明體" panose="02020500000000000000" pitchFamily="18" charset="-120"/>
              </a:rPr>
              <a:t>17.5%</a:t>
            </a:r>
            <a:r>
              <a:rPr lang="zh-TW" altLang="en-US" sz="1920" dirty="0">
                <a:solidFill>
                  <a:prstClr val="black"/>
                </a:solidFill>
                <a:latin typeface="新細明體" panose="02020500000000000000" pitchFamily="18" charset="-120"/>
                <a:ea typeface="新細明體" panose="02020500000000000000" pitchFamily="18" charset="-120"/>
              </a:rPr>
              <a:t>、</a:t>
            </a:r>
            <a:r>
              <a:rPr lang="en-US" altLang="zh-TW" sz="1920" dirty="0">
                <a:solidFill>
                  <a:prstClr val="black"/>
                </a:solidFill>
                <a:latin typeface="新細明體" panose="02020500000000000000" pitchFamily="18" charset="-120"/>
                <a:ea typeface="新細明體" panose="02020500000000000000" pitchFamily="18" charset="-120"/>
              </a:rPr>
              <a:t>24.9%</a:t>
            </a:r>
            <a:endParaRPr lang="en-GB" sz="1920" dirty="0">
              <a:solidFill>
                <a:prstClr val="black"/>
              </a:solidFill>
              <a:latin typeface="新細明體" panose="02020500000000000000" pitchFamily="18" charset="-120"/>
              <a:ea typeface="新細明體" panose="02020500000000000000" pitchFamily="18" charset="-120"/>
            </a:endParaRPr>
          </a:p>
        </p:txBody>
      </p:sp>
      <p:sp>
        <p:nvSpPr>
          <p:cNvPr id="18" name="TextBox 17">
            <a:extLst>
              <a:ext uri="{FF2B5EF4-FFF2-40B4-BE49-F238E27FC236}">
                <a16:creationId xmlns:a16="http://schemas.microsoft.com/office/drawing/2014/main" id="{C054F692-2A56-4B6A-90D7-0F2779EBFE90}"/>
              </a:ext>
            </a:extLst>
          </p:cNvPr>
          <p:cNvSpPr txBox="1"/>
          <p:nvPr/>
        </p:nvSpPr>
        <p:spPr>
          <a:xfrm>
            <a:off x="4997881" y="5715001"/>
            <a:ext cx="5577840" cy="683264"/>
          </a:xfrm>
          <a:prstGeom prst="rect">
            <a:avLst/>
          </a:prstGeom>
          <a:noFill/>
        </p:spPr>
        <p:txBody>
          <a:bodyPr wrap="square" rtlCol="0">
            <a:spAutoFit/>
          </a:bodyPr>
          <a:lstStyle/>
          <a:p>
            <a:pPr defTabSz="1097280"/>
            <a:r>
              <a:rPr lang="zh-TW" altLang="en-US" sz="1920" dirty="0">
                <a:solidFill>
                  <a:prstClr val="black"/>
                </a:solidFill>
                <a:latin typeface="新細明體" panose="02020500000000000000" pitchFamily="18" charset="-120"/>
                <a:ea typeface="新細明體" panose="02020500000000000000" pitchFamily="18" charset="-120"/>
              </a:rPr>
              <a:t>* </a:t>
            </a:r>
            <a:r>
              <a:rPr lang="en-US" altLang="zh-TW" sz="1920" dirty="0">
                <a:solidFill>
                  <a:prstClr val="black"/>
                </a:solidFill>
                <a:latin typeface="新細明體" panose="02020500000000000000" pitchFamily="18" charset="-120"/>
                <a:ea typeface="新細明體" panose="02020500000000000000" pitchFamily="18" charset="-120"/>
              </a:rPr>
              <a:t>B2B</a:t>
            </a:r>
            <a:r>
              <a:rPr lang="zh-TW" altLang="en-US" sz="1920" dirty="0">
                <a:solidFill>
                  <a:prstClr val="black"/>
                </a:solidFill>
                <a:latin typeface="新細明體" panose="02020500000000000000" pitchFamily="18" charset="-120"/>
                <a:ea typeface="新細明體" panose="02020500000000000000" pitchFamily="18" charset="-120"/>
              </a:rPr>
              <a:t>：保稅產品展示、推廣對接、進口代理</a:t>
            </a:r>
            <a:endParaRPr lang="en-GB" altLang="zh-TW" sz="1920" dirty="0">
              <a:solidFill>
                <a:prstClr val="black"/>
              </a:solidFill>
              <a:latin typeface="新細明體" panose="02020500000000000000" pitchFamily="18" charset="-120"/>
              <a:ea typeface="新細明體" panose="02020500000000000000" pitchFamily="18" charset="-120"/>
            </a:endParaRPr>
          </a:p>
          <a:p>
            <a:pPr defTabSz="1097280"/>
            <a:r>
              <a:rPr lang="zh-TW" altLang="en-US" sz="1920" dirty="0">
                <a:solidFill>
                  <a:prstClr val="black"/>
                </a:solidFill>
                <a:latin typeface="新細明體" panose="02020500000000000000" pitchFamily="18" charset="-120"/>
                <a:ea typeface="新細明體" panose="02020500000000000000" pitchFamily="18" charset="-120"/>
              </a:rPr>
              <a:t>* 物流配送、清關、產品審批</a:t>
            </a:r>
            <a:r>
              <a:rPr lang="en-US" altLang="zh-TW" sz="1920" dirty="0">
                <a:solidFill>
                  <a:prstClr val="black"/>
                </a:solidFill>
                <a:latin typeface="新細明體" panose="02020500000000000000" pitchFamily="18" charset="-120"/>
                <a:ea typeface="新細明體" panose="02020500000000000000" pitchFamily="18" charset="-120"/>
              </a:rPr>
              <a:t>/</a:t>
            </a:r>
            <a:r>
              <a:rPr lang="zh-TW" altLang="en-US" sz="1920" dirty="0">
                <a:solidFill>
                  <a:prstClr val="black"/>
                </a:solidFill>
                <a:latin typeface="新細明體" panose="02020500000000000000" pitchFamily="18" charset="-120"/>
                <a:ea typeface="新細明體" panose="02020500000000000000" pitchFamily="18" charset="-120"/>
              </a:rPr>
              <a:t>備案、檢驗檢疫</a:t>
            </a:r>
            <a:endParaRPr lang="en-GB" sz="1920" dirty="0">
              <a:solidFill>
                <a:prstClr val="black"/>
              </a:solidFill>
              <a:latin typeface="新細明體" panose="02020500000000000000" pitchFamily="18" charset="-120"/>
              <a:ea typeface="新細明體" panose="02020500000000000000" pitchFamily="18" charset="-120"/>
            </a:endParaRPr>
          </a:p>
        </p:txBody>
      </p:sp>
      <p:pic>
        <p:nvPicPr>
          <p:cNvPr id="9" name="Picture 8">
            <a:extLst>
              <a:ext uri="{FF2B5EF4-FFF2-40B4-BE49-F238E27FC236}">
                <a16:creationId xmlns:a16="http://schemas.microsoft.com/office/drawing/2014/main" id="{4791AB68-BAB4-4806-AB26-1B216BAC0EFE}"/>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rot="10800000">
            <a:off x="5725025" y="2587054"/>
            <a:ext cx="2527487" cy="1421713"/>
          </a:xfrm>
          <a:prstGeom prst="rect">
            <a:avLst/>
          </a:prstGeom>
        </p:spPr>
      </p:pic>
      <p:pic>
        <p:nvPicPr>
          <p:cNvPr id="15" name="Picture 14">
            <a:extLst>
              <a:ext uri="{FF2B5EF4-FFF2-40B4-BE49-F238E27FC236}">
                <a16:creationId xmlns:a16="http://schemas.microsoft.com/office/drawing/2014/main" id="{B0B2F121-0073-46F3-9F24-E9F8197EF38B}"/>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rot="10800000">
            <a:off x="8404529" y="2587057"/>
            <a:ext cx="2527492" cy="1421714"/>
          </a:xfrm>
          <a:prstGeom prst="rect">
            <a:avLst/>
          </a:prstGeom>
        </p:spPr>
      </p:pic>
    </p:spTree>
    <p:extLst>
      <p:ext uri="{BB962C8B-B14F-4D97-AF65-F5344CB8AC3E}">
        <p14:creationId xmlns:p14="http://schemas.microsoft.com/office/powerpoint/2010/main" val="132310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9600" y="0"/>
            <a:ext cx="10972800" cy="6858000"/>
          </a:xfrm>
          <a:prstGeom prst="rect">
            <a:avLst/>
          </a:prstGeom>
        </p:spPr>
      </p:pic>
      <p:sp>
        <p:nvSpPr>
          <p:cNvPr id="4" name="TextBox 3">
            <a:extLst>
              <a:ext uri="{FF2B5EF4-FFF2-40B4-BE49-F238E27FC236}">
                <a16:creationId xmlns:a16="http://schemas.microsoft.com/office/drawing/2014/main" id="{CE19F495-0E6F-4595-A743-D2B08E4DAA8F}"/>
              </a:ext>
            </a:extLst>
          </p:cNvPr>
          <p:cNvSpPr txBox="1"/>
          <p:nvPr/>
        </p:nvSpPr>
        <p:spPr>
          <a:xfrm>
            <a:off x="975362" y="972336"/>
            <a:ext cx="10789918" cy="6093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zh-TW" altLang="en-US" sz="3360" dirty="0">
                <a:solidFill>
                  <a:prstClr val="black"/>
                </a:solidFill>
                <a:latin typeface="Verdana"/>
              </a:rPr>
              <a:t>一般貿易進口平台 </a:t>
            </a:r>
            <a:r>
              <a:rPr lang="en-US" altLang="zh-TW" sz="1920" dirty="0">
                <a:solidFill>
                  <a:prstClr val="black"/>
                </a:solidFill>
                <a:latin typeface="Verdana"/>
                <a:ea typeface="Verdana"/>
              </a:rPr>
              <a:t>…/2</a:t>
            </a:r>
            <a:endParaRPr lang="zh-TW" altLang="en-US" sz="1920" dirty="0">
              <a:solidFill>
                <a:prstClr val="black"/>
              </a:solidFill>
              <a:latin typeface="Verdana"/>
            </a:endParaRPr>
          </a:p>
        </p:txBody>
      </p:sp>
      <p:sp>
        <p:nvSpPr>
          <p:cNvPr id="5" name="TextBox 4">
            <a:extLst>
              <a:ext uri="{FF2B5EF4-FFF2-40B4-BE49-F238E27FC236}">
                <a16:creationId xmlns:a16="http://schemas.microsoft.com/office/drawing/2014/main" id="{D1C331A6-0946-46E6-AA6F-F82F38D509C7}"/>
              </a:ext>
            </a:extLst>
          </p:cNvPr>
          <p:cNvSpPr txBox="1"/>
          <p:nvPr/>
        </p:nvSpPr>
        <p:spPr>
          <a:xfrm>
            <a:off x="1066801" y="1696488"/>
            <a:ext cx="10365078" cy="1010533"/>
          </a:xfrm>
          <a:prstGeom prst="rect">
            <a:avLst/>
          </a:prstGeom>
          <a:noFill/>
        </p:spPr>
        <p:txBody>
          <a:bodyPr wrap="square" rtlCol="0">
            <a:spAutoFit/>
          </a:bodyPr>
          <a:lstStyle/>
          <a:p>
            <a:pPr marL="411480" indent="-411480" defTabSz="1097280">
              <a:spcAft>
                <a:spcPts val="1440"/>
              </a:spcAft>
              <a:buFont typeface="Courier New" panose="02070309020205020404" pitchFamily="49" charset="0"/>
              <a:buChar char="o"/>
            </a:pPr>
            <a:r>
              <a:rPr lang="zh-TW" altLang="en-US" sz="2400" dirty="0">
                <a:solidFill>
                  <a:prstClr val="black"/>
                </a:solidFill>
                <a:latin typeface="Verdana"/>
              </a:rPr>
              <a:t>虹橋商務區</a:t>
            </a:r>
            <a:endParaRPr lang="en-GB" altLang="zh-TW" sz="2400" dirty="0">
              <a:solidFill>
                <a:prstClr val="black"/>
              </a:solidFill>
              <a:latin typeface="Verdana"/>
              <a:ea typeface="Verdana"/>
            </a:endParaRPr>
          </a:p>
          <a:p>
            <a:pPr marL="342900" indent="-342900" defTabSz="1097280">
              <a:spcAft>
                <a:spcPts val="720"/>
              </a:spcAft>
              <a:buFont typeface="Wingdings" panose="05000000000000000000" pitchFamily="2" charset="2"/>
              <a:buChar char="ü"/>
            </a:pPr>
            <a:endParaRPr lang="en-GB" sz="2400" dirty="0">
              <a:solidFill>
                <a:prstClr val="black"/>
              </a:solidFill>
              <a:latin typeface="Verdana"/>
              <a:ea typeface="Verdana"/>
            </a:endParaRPr>
          </a:p>
        </p:txBody>
      </p:sp>
      <p:sp>
        <p:nvSpPr>
          <p:cNvPr id="17" name="TextBox 16">
            <a:extLst>
              <a:ext uri="{FF2B5EF4-FFF2-40B4-BE49-F238E27FC236}">
                <a16:creationId xmlns:a16="http://schemas.microsoft.com/office/drawing/2014/main" id="{9D9657DE-C502-447C-BF18-BAB576D9ECB3}"/>
              </a:ext>
            </a:extLst>
          </p:cNvPr>
          <p:cNvSpPr txBox="1"/>
          <p:nvPr/>
        </p:nvSpPr>
        <p:spPr>
          <a:xfrm>
            <a:off x="1491151" y="2122048"/>
            <a:ext cx="4916922" cy="3637919"/>
          </a:xfrm>
          <a:prstGeom prst="rect">
            <a:avLst/>
          </a:prstGeom>
          <a:noFill/>
        </p:spPr>
        <p:txBody>
          <a:bodyPr wrap="square" rtlCol="0">
            <a:spAutoFit/>
          </a:bodyPr>
          <a:lstStyle/>
          <a:p>
            <a:pPr marL="342900" indent="-342900" defTabSz="1097280">
              <a:lnSpc>
                <a:spcPct val="150000"/>
              </a:lnSpc>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長三角一體化 </a:t>
            </a:r>
            <a:r>
              <a:rPr lang="en-US" altLang="zh-TW" sz="1920" dirty="0">
                <a:solidFill>
                  <a:prstClr val="black"/>
                </a:solidFill>
                <a:latin typeface="新細明體" panose="02020500000000000000" pitchFamily="18" charset="-120"/>
                <a:ea typeface="新細明體" panose="02020500000000000000" pitchFamily="18" charset="-120"/>
              </a:rPr>
              <a:t>-</a:t>
            </a:r>
            <a:r>
              <a:rPr lang="zh-TW" altLang="en-US" sz="1920" dirty="0">
                <a:solidFill>
                  <a:prstClr val="black"/>
                </a:solidFill>
                <a:latin typeface="新細明體" panose="02020500000000000000" pitchFamily="18" charset="-120"/>
                <a:ea typeface="新細明體" panose="02020500000000000000" pitchFamily="18" charset="-120"/>
              </a:rPr>
              <a:t> 國際開放樞紐的中心區域</a:t>
            </a:r>
            <a:endParaRPr lang="en-GB" altLang="zh-TW" sz="1920" dirty="0">
              <a:solidFill>
                <a:prstClr val="black"/>
              </a:solidFill>
              <a:latin typeface="新細明體" panose="02020500000000000000" pitchFamily="18" charset="-120"/>
              <a:ea typeface="新細明體" panose="02020500000000000000" pitchFamily="18" charset="-120"/>
            </a:endParaRPr>
          </a:p>
          <a:p>
            <a:pPr marL="342900" indent="-342900" defTabSz="1097280">
              <a:lnSpc>
                <a:spcPct val="150000"/>
              </a:lnSpc>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擁有約</a:t>
            </a:r>
            <a:r>
              <a:rPr lang="en-US" altLang="zh-TW" sz="1920" dirty="0">
                <a:solidFill>
                  <a:prstClr val="black"/>
                </a:solidFill>
                <a:latin typeface="新細明體" panose="02020500000000000000" pitchFamily="18" charset="-120"/>
                <a:ea typeface="新細明體" panose="02020500000000000000" pitchFamily="18" charset="-120"/>
              </a:rPr>
              <a:t>56 </a:t>
            </a:r>
            <a:r>
              <a:rPr lang="zh-TW" altLang="en-US" sz="1920" dirty="0">
                <a:solidFill>
                  <a:prstClr val="black"/>
                </a:solidFill>
                <a:latin typeface="新細明體" panose="02020500000000000000" pitchFamily="18" charset="-120"/>
                <a:ea typeface="新細明體" panose="02020500000000000000" pitchFamily="18" charset="-120"/>
              </a:rPr>
              <a:t>家「</a:t>
            </a:r>
            <a:r>
              <a:rPr lang="en-US" altLang="zh-TW" sz="1920" dirty="0">
                <a:solidFill>
                  <a:prstClr val="black"/>
                </a:solidFill>
                <a:latin typeface="新細明體" panose="02020500000000000000" pitchFamily="18" charset="-120"/>
                <a:ea typeface="新細明體" panose="02020500000000000000" pitchFamily="18" charset="-120"/>
              </a:rPr>
              <a:t>6+365</a:t>
            </a:r>
            <a:r>
              <a:rPr lang="zh-TW" altLang="en-US" sz="1920" dirty="0">
                <a:solidFill>
                  <a:prstClr val="black"/>
                </a:solidFill>
                <a:latin typeface="新細明體" panose="02020500000000000000" pitchFamily="18" charset="-120"/>
                <a:ea typeface="新細明體" panose="02020500000000000000" pitchFamily="18" charset="-120"/>
              </a:rPr>
              <a:t>」常年展示交易平台</a:t>
            </a:r>
            <a:endParaRPr lang="en-GB" altLang="zh-TW" sz="1920" dirty="0">
              <a:solidFill>
                <a:prstClr val="black"/>
              </a:solidFill>
              <a:latin typeface="新細明體" panose="02020500000000000000" pitchFamily="18" charset="-120"/>
              <a:ea typeface="新細明體" panose="02020500000000000000" pitchFamily="18" charset="-120"/>
            </a:endParaRPr>
          </a:p>
          <a:p>
            <a:pPr marL="342900" indent="-342900" defTabSz="1097280">
              <a:lnSpc>
                <a:spcPct val="150000"/>
              </a:lnSpc>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集中展示</a:t>
            </a:r>
            <a:r>
              <a:rPr lang="en-US" altLang="zh-TW" sz="1920" dirty="0">
                <a:solidFill>
                  <a:prstClr val="black"/>
                </a:solidFill>
                <a:latin typeface="新細明體" panose="02020500000000000000" pitchFamily="18" charset="-120"/>
                <a:ea typeface="新細明體" panose="02020500000000000000" pitchFamily="18" charset="-120"/>
              </a:rPr>
              <a:t>B2B</a:t>
            </a:r>
            <a:r>
              <a:rPr lang="zh-TW" altLang="en-US" sz="1920" dirty="0">
                <a:solidFill>
                  <a:prstClr val="black"/>
                </a:solidFill>
                <a:latin typeface="新細明體" panose="02020500000000000000" pitchFamily="18" charset="-120"/>
                <a:ea typeface="新細明體" panose="02020500000000000000" pitchFamily="18" charset="-120"/>
              </a:rPr>
              <a:t>進口商品</a:t>
            </a:r>
            <a:endParaRPr lang="en-GB" altLang="zh-TW" sz="1920" dirty="0">
              <a:solidFill>
                <a:prstClr val="black"/>
              </a:solidFill>
              <a:latin typeface="新細明體" panose="02020500000000000000" pitchFamily="18" charset="-120"/>
              <a:ea typeface="新細明體" panose="02020500000000000000" pitchFamily="18" charset="-120"/>
            </a:endParaRPr>
          </a:p>
          <a:p>
            <a:pPr marL="342900" indent="-342900" defTabSz="1097280">
              <a:lnSpc>
                <a:spcPct val="150000"/>
              </a:lnSpc>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虹橋品匯：為海外生產商、品牌商提供</a:t>
            </a:r>
            <a:r>
              <a:rPr lang="en-US" altLang="zh-TW" sz="1920" dirty="0">
                <a:solidFill>
                  <a:prstClr val="black"/>
                </a:solidFill>
                <a:latin typeface="新細明體" panose="02020500000000000000" pitchFamily="18" charset="-120"/>
                <a:ea typeface="新細明體" panose="02020500000000000000" pitchFamily="18" charset="-120"/>
              </a:rPr>
              <a:t>B2B</a:t>
            </a:r>
            <a:r>
              <a:rPr lang="zh-TW" altLang="en-US" sz="1920" dirty="0">
                <a:solidFill>
                  <a:prstClr val="black"/>
                </a:solidFill>
                <a:latin typeface="新細明體" panose="02020500000000000000" pitchFamily="18" charset="-120"/>
                <a:ea typeface="新細明體" panose="02020500000000000000" pitchFamily="18" charset="-120"/>
              </a:rPr>
              <a:t>配套服務</a:t>
            </a:r>
            <a:endParaRPr lang="en-GB" altLang="zh-TW" sz="1920" dirty="0">
              <a:solidFill>
                <a:prstClr val="black"/>
              </a:solidFill>
              <a:latin typeface="新細明體" panose="02020500000000000000" pitchFamily="18" charset="-120"/>
              <a:ea typeface="新細明體" panose="02020500000000000000" pitchFamily="18" charset="-120"/>
            </a:endParaRPr>
          </a:p>
          <a:p>
            <a:pPr marL="891540" lvl="1" indent="-342900" defTabSz="1097280">
              <a:lnSpc>
                <a:spcPct val="150000"/>
              </a:lnSpc>
              <a:buFont typeface="Wingdings" panose="05000000000000000000" pitchFamily="2" charset="2"/>
              <a:buChar char="ü"/>
            </a:pPr>
            <a:r>
              <a:rPr lang="zh-TW" altLang="en-US" sz="1920" dirty="0">
                <a:solidFill>
                  <a:prstClr val="black"/>
                </a:solidFill>
                <a:latin typeface="新細明體" panose="02020500000000000000" pitchFamily="18" charset="-120"/>
                <a:ea typeface="新細明體" panose="02020500000000000000" pitchFamily="18" charset="-120"/>
              </a:rPr>
              <a:t>保稅倉儲、物流配送和報關服務</a:t>
            </a:r>
            <a:endParaRPr lang="en-GB" altLang="zh-TW" sz="1920" dirty="0">
              <a:solidFill>
                <a:prstClr val="black"/>
              </a:solidFill>
              <a:latin typeface="新細明體" panose="02020500000000000000" pitchFamily="18" charset="-120"/>
              <a:ea typeface="新細明體" panose="02020500000000000000" pitchFamily="18" charset="-120"/>
            </a:endParaRPr>
          </a:p>
          <a:p>
            <a:pPr marL="891540" lvl="1" indent="-342900" defTabSz="1097280">
              <a:lnSpc>
                <a:spcPct val="150000"/>
              </a:lnSpc>
              <a:buFont typeface="Wingdings" panose="05000000000000000000" pitchFamily="2" charset="2"/>
              <a:buChar char="ü"/>
            </a:pPr>
            <a:r>
              <a:rPr lang="zh-TW" altLang="en-US" sz="1920" dirty="0">
                <a:solidFill>
                  <a:prstClr val="black"/>
                </a:solidFill>
                <a:latin typeface="新細明體" panose="02020500000000000000" pitchFamily="18" charset="-120"/>
                <a:ea typeface="新細明體" panose="02020500000000000000" pitchFamily="18" charset="-120"/>
              </a:rPr>
              <a:t>為進口品牌提供網上直播配套、培訓服務、大數據分析、商業配對等</a:t>
            </a:r>
            <a:endParaRPr lang="en-GB" sz="1920" dirty="0">
              <a:solidFill>
                <a:prstClr val="black"/>
              </a:solidFill>
              <a:latin typeface="新細明體" panose="02020500000000000000" pitchFamily="18" charset="-120"/>
              <a:ea typeface="新細明體" panose="02020500000000000000" pitchFamily="18" charset="-120"/>
            </a:endParaRPr>
          </a:p>
        </p:txBody>
      </p:sp>
      <p:sp>
        <p:nvSpPr>
          <p:cNvPr id="18" name="TextBox 17">
            <a:extLst>
              <a:ext uri="{FF2B5EF4-FFF2-40B4-BE49-F238E27FC236}">
                <a16:creationId xmlns:a16="http://schemas.microsoft.com/office/drawing/2014/main" id="{C054F692-2A56-4B6A-90D7-0F2779EBFE90}"/>
              </a:ext>
            </a:extLst>
          </p:cNvPr>
          <p:cNvSpPr txBox="1"/>
          <p:nvPr/>
        </p:nvSpPr>
        <p:spPr>
          <a:xfrm>
            <a:off x="6661049" y="1401109"/>
            <a:ext cx="3612299" cy="683264"/>
          </a:xfrm>
          <a:prstGeom prst="rect">
            <a:avLst/>
          </a:prstGeom>
          <a:noFill/>
        </p:spPr>
        <p:txBody>
          <a:bodyPr wrap="square" rtlCol="0">
            <a:spAutoFit/>
          </a:bodyPr>
          <a:lstStyle/>
          <a:p>
            <a:pPr marL="342900" indent="-342900" defTabSz="1097280">
              <a:buFont typeface="Wingdings" panose="05000000000000000000" pitchFamily="2" charset="2"/>
              <a:buChar char="v"/>
            </a:pPr>
            <a:r>
              <a:rPr lang="zh-TW" altLang="en-US" sz="1920" dirty="0">
                <a:solidFill>
                  <a:prstClr val="black"/>
                </a:solidFill>
                <a:latin typeface="新細明體" panose="02020500000000000000" pitchFamily="18" charset="-120"/>
                <a:ea typeface="新細明體" panose="02020500000000000000" pitchFamily="18" charset="-120"/>
              </a:rPr>
              <a:t>承接「進博會」相關產品展示、推廣對接</a:t>
            </a:r>
            <a:r>
              <a:rPr lang="zh-CN" altLang="en-US" sz="1920" dirty="0">
                <a:solidFill>
                  <a:prstClr val="black"/>
                </a:solidFill>
                <a:latin typeface="新細明體" panose="02020500000000000000" pitchFamily="18" charset="-120"/>
                <a:ea typeface="新細明體" panose="02020500000000000000" pitchFamily="18" charset="-120"/>
              </a:rPr>
              <a:t>（</a:t>
            </a:r>
            <a:r>
              <a:rPr lang="en-GB" altLang="zh-CN" sz="1920" dirty="0">
                <a:solidFill>
                  <a:prstClr val="black"/>
                </a:solidFill>
                <a:latin typeface="新細明體" panose="02020500000000000000" pitchFamily="18" charset="-120"/>
                <a:ea typeface="新細明體" panose="02020500000000000000" pitchFamily="18" charset="-120"/>
              </a:rPr>
              <a:t>B2B</a:t>
            </a:r>
            <a:r>
              <a:rPr lang="zh-CN" altLang="en-US" sz="1920" dirty="0">
                <a:solidFill>
                  <a:prstClr val="black"/>
                </a:solidFill>
                <a:latin typeface="新細明體" panose="02020500000000000000" pitchFamily="18" charset="-120"/>
                <a:ea typeface="新細明體" panose="02020500000000000000" pitchFamily="18" charset="-120"/>
              </a:rPr>
              <a:t>）</a:t>
            </a:r>
            <a:endParaRPr lang="en-GB" sz="1920" dirty="0">
              <a:solidFill>
                <a:prstClr val="black"/>
              </a:solidFill>
              <a:latin typeface="新細明體" panose="02020500000000000000" pitchFamily="18" charset="-120"/>
              <a:ea typeface="新細明體" panose="02020500000000000000" pitchFamily="18" charset="-120"/>
            </a:endParaRPr>
          </a:p>
        </p:txBody>
      </p:sp>
      <p:grpSp>
        <p:nvGrpSpPr>
          <p:cNvPr id="14" name="Group 13">
            <a:extLst>
              <a:ext uri="{FF2B5EF4-FFF2-40B4-BE49-F238E27FC236}">
                <a16:creationId xmlns:a16="http://schemas.microsoft.com/office/drawing/2014/main" id="{D4FF0237-3CDE-4055-946D-2C92CB9E123C}"/>
              </a:ext>
            </a:extLst>
          </p:cNvPr>
          <p:cNvGrpSpPr/>
          <p:nvPr/>
        </p:nvGrpSpPr>
        <p:grpSpPr>
          <a:xfrm>
            <a:off x="6736080" y="2240280"/>
            <a:ext cx="4832256" cy="3177473"/>
            <a:chOff x="0" y="0"/>
            <a:chExt cx="4213542" cy="3344436"/>
          </a:xfrm>
        </p:grpSpPr>
        <p:sp>
          <p:nvSpPr>
            <p:cNvPr id="15" name="Text Box 2">
              <a:extLst>
                <a:ext uri="{FF2B5EF4-FFF2-40B4-BE49-F238E27FC236}">
                  <a16:creationId xmlns:a16="http://schemas.microsoft.com/office/drawing/2014/main" id="{285B0AE3-9088-4291-9601-060DA10D9919}"/>
                </a:ext>
              </a:extLst>
            </p:cNvPr>
            <p:cNvSpPr txBox="1">
              <a:spLocks noChangeArrowheads="1"/>
            </p:cNvSpPr>
            <p:nvPr/>
          </p:nvSpPr>
          <p:spPr bwMode="auto">
            <a:xfrm>
              <a:off x="1913572" y="2990106"/>
              <a:ext cx="2299970" cy="354330"/>
            </a:xfrm>
            <a:prstGeom prst="rect">
              <a:avLst/>
            </a:prstGeom>
            <a:solidFill>
              <a:srgbClr val="FFFFFF"/>
            </a:solidFill>
            <a:ln w="9525">
              <a:noFill/>
              <a:miter lim="800000"/>
              <a:headEnd/>
              <a:tailEnd/>
            </a:ln>
          </p:spPr>
          <p:txBody>
            <a:bodyPr rot="0" vert="horz" wrap="square" lIns="109728" tIns="54864" rIns="109728" bIns="54864" anchor="t" anchorCtr="0">
              <a:noAutofit/>
            </a:bodyPr>
            <a:lstStyle/>
            <a:p>
              <a:pPr algn="ctr" defTabSz="1097280"/>
              <a:r>
                <a:rPr lang="zh-TW" altLang="en-US" sz="1440" kern="100" dirty="0">
                  <a:solidFill>
                    <a:prstClr val="black"/>
                  </a:solidFill>
                  <a:latin typeface="Calibri" panose="020F0502020204030204" pitchFamily="34" charset="0"/>
                  <a:ea typeface="新細明體" panose="02020500000000000000" pitchFamily="18" charset="-120"/>
                  <a:cs typeface="新細明體" panose="02020500000000000000" pitchFamily="18" charset="-120"/>
                </a:rPr>
                <a:t>虹橋品匯</a:t>
              </a:r>
              <a:endParaRPr lang="en-GB" sz="1440" kern="100" dirty="0">
                <a:solidFill>
                  <a:prstClr val="black"/>
                </a:solidFill>
                <a:latin typeface="Calibri" panose="020F0502020204030204" pitchFamily="34" charset="0"/>
                <a:ea typeface="新細明體" panose="02020500000000000000" pitchFamily="18" charset="-120"/>
                <a:cs typeface="Times New Roman" panose="02020603050405020304" pitchFamily="18" charset="0"/>
              </a:endParaRPr>
            </a:p>
          </p:txBody>
        </p:sp>
        <p:pic>
          <p:nvPicPr>
            <p:cNvPr id="16" name="圖片 7" descr="Image preview">
              <a:extLst>
                <a:ext uri="{FF2B5EF4-FFF2-40B4-BE49-F238E27FC236}">
                  <a16:creationId xmlns:a16="http://schemas.microsoft.com/office/drawing/2014/main" id="{DD177E80-ABEC-4C4E-8610-F9BB35562089}"/>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3827145" cy="2871470"/>
            </a:xfrm>
            <a:prstGeom prst="rect">
              <a:avLst/>
            </a:prstGeom>
            <a:noFill/>
            <a:ln>
              <a:noFill/>
            </a:ln>
          </p:spPr>
        </p:pic>
      </p:grpSp>
      <p:pic>
        <p:nvPicPr>
          <p:cNvPr id="7" name="Picture 6">
            <a:extLst>
              <a:ext uri="{FF2B5EF4-FFF2-40B4-BE49-F238E27FC236}">
                <a16:creationId xmlns:a16="http://schemas.microsoft.com/office/drawing/2014/main" id="{90D0AA64-33F2-458A-990A-8CF25F0DAEFD}"/>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10800000">
            <a:off x="6750144" y="5031844"/>
            <a:ext cx="2637696" cy="1483704"/>
          </a:xfrm>
          <a:prstGeom prst="rect">
            <a:avLst/>
          </a:prstGeom>
        </p:spPr>
      </p:pic>
    </p:spTree>
    <p:extLst>
      <p:ext uri="{BB962C8B-B14F-4D97-AF65-F5344CB8AC3E}">
        <p14:creationId xmlns:p14="http://schemas.microsoft.com/office/powerpoint/2010/main" val="106549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DC PPT_11OCT_19_10_OPT1-content 1.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9600" y="0"/>
            <a:ext cx="10972800" cy="6858000"/>
          </a:xfrm>
          <a:prstGeom prst="rect">
            <a:avLst/>
          </a:prstGeom>
        </p:spPr>
      </p:pic>
      <p:sp>
        <p:nvSpPr>
          <p:cNvPr id="4" name="TextBox 3">
            <a:extLst>
              <a:ext uri="{FF2B5EF4-FFF2-40B4-BE49-F238E27FC236}">
                <a16:creationId xmlns:a16="http://schemas.microsoft.com/office/drawing/2014/main" id="{CE19F495-0E6F-4595-A743-D2B08E4DAA8F}"/>
              </a:ext>
            </a:extLst>
          </p:cNvPr>
          <p:cNvSpPr txBox="1"/>
          <p:nvPr/>
        </p:nvSpPr>
        <p:spPr>
          <a:xfrm>
            <a:off x="975362" y="972336"/>
            <a:ext cx="10789918" cy="60939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r>
              <a:rPr lang="zh-TW" altLang="en-US" sz="3360" dirty="0">
                <a:solidFill>
                  <a:prstClr val="black"/>
                </a:solidFill>
                <a:latin typeface="Verdana"/>
              </a:rPr>
              <a:t>跨境電商進口渠道</a:t>
            </a:r>
          </a:p>
        </p:txBody>
      </p:sp>
      <p:sp>
        <p:nvSpPr>
          <p:cNvPr id="5" name="TextBox 4">
            <a:extLst>
              <a:ext uri="{FF2B5EF4-FFF2-40B4-BE49-F238E27FC236}">
                <a16:creationId xmlns:a16="http://schemas.microsoft.com/office/drawing/2014/main" id="{D1C331A6-0946-46E6-AA6F-F82F38D509C7}"/>
              </a:ext>
            </a:extLst>
          </p:cNvPr>
          <p:cNvSpPr txBox="1"/>
          <p:nvPr/>
        </p:nvSpPr>
        <p:spPr>
          <a:xfrm>
            <a:off x="1066801" y="1600982"/>
            <a:ext cx="7223759" cy="1817934"/>
          </a:xfrm>
          <a:prstGeom prst="rect">
            <a:avLst/>
          </a:prstGeom>
          <a:noFill/>
        </p:spPr>
        <p:txBody>
          <a:bodyPr wrap="square" rtlCol="0">
            <a:spAutoFit/>
          </a:bodyPr>
          <a:lstStyle/>
          <a:p>
            <a:pPr marL="411480" indent="-411480" defTabSz="1097280">
              <a:spcAft>
                <a:spcPts val="1440"/>
              </a:spcAft>
              <a:buFont typeface="Courier New" panose="02070309020205020404" pitchFamily="49" charset="0"/>
              <a:buChar char="o"/>
            </a:pPr>
            <a:r>
              <a:rPr lang="zh-TW" altLang="en-US" sz="2400" dirty="0">
                <a:solidFill>
                  <a:prstClr val="black"/>
                </a:solidFill>
                <a:latin typeface="新細明體" panose="02020500000000000000" pitchFamily="18" charset="-120"/>
                <a:ea typeface="新細明體" panose="02020500000000000000" pitchFamily="18" charset="-120"/>
              </a:rPr>
              <a:t>浙江</a:t>
            </a:r>
            <a:r>
              <a:rPr lang="en-US" altLang="zh-TW" sz="2400" dirty="0">
                <a:solidFill>
                  <a:prstClr val="black"/>
                </a:solidFill>
                <a:latin typeface="新細明體" panose="02020500000000000000" pitchFamily="18" charset="-120"/>
                <a:ea typeface="新細明體" panose="02020500000000000000" pitchFamily="18" charset="-120"/>
              </a:rPr>
              <a:t>/</a:t>
            </a:r>
            <a:r>
              <a:rPr lang="zh-TW" altLang="en-US" sz="2400" dirty="0">
                <a:solidFill>
                  <a:prstClr val="black"/>
                </a:solidFill>
                <a:latin typeface="新細明體" panose="02020500000000000000" pitchFamily="18" charset="-120"/>
                <a:ea typeface="新細明體" panose="02020500000000000000" pitchFamily="18" charset="-120"/>
              </a:rPr>
              <a:t>杭州</a:t>
            </a:r>
            <a:endParaRPr lang="en-GB" altLang="zh-TW" sz="2400" dirty="0">
              <a:solidFill>
                <a:prstClr val="black"/>
              </a:solidFill>
              <a:latin typeface="新細明體" panose="02020500000000000000" pitchFamily="18" charset="-120"/>
              <a:ea typeface="新細明體" panose="02020500000000000000" pitchFamily="18" charset="-120"/>
            </a:endParaRPr>
          </a:p>
          <a:p>
            <a:pPr marL="960120" lvl="1" indent="-411480" defTabSz="1097280">
              <a:spcAft>
                <a:spcPts val="720"/>
              </a:spcAft>
              <a:buFont typeface="Wingdings" panose="05000000000000000000" pitchFamily="2" charset="2"/>
              <a:buChar char="§"/>
            </a:pPr>
            <a:r>
              <a:rPr lang="zh-TW" altLang="en-US" sz="2160" dirty="0">
                <a:solidFill>
                  <a:prstClr val="black"/>
                </a:solidFill>
                <a:latin typeface="新細明體" panose="02020500000000000000" pitchFamily="18" charset="-120"/>
                <a:ea typeface="新細明體" panose="02020500000000000000" pitchFamily="18" charset="-120"/>
              </a:rPr>
              <a:t>中國第一個跨境電子商務試驗區</a:t>
            </a:r>
            <a:endParaRPr lang="en-GB" altLang="zh-TW" sz="2160" dirty="0">
              <a:solidFill>
                <a:prstClr val="black"/>
              </a:solidFill>
              <a:latin typeface="新細明體" panose="02020500000000000000" pitchFamily="18" charset="-120"/>
              <a:ea typeface="新細明體" panose="02020500000000000000" pitchFamily="18" charset="-120"/>
            </a:endParaRPr>
          </a:p>
          <a:p>
            <a:pPr marL="960120" lvl="1" indent="-411480" defTabSz="1097280">
              <a:spcAft>
                <a:spcPts val="720"/>
              </a:spcAft>
              <a:buFont typeface="Wingdings" panose="05000000000000000000" pitchFamily="2" charset="2"/>
              <a:buChar char="§"/>
            </a:pPr>
            <a:r>
              <a:rPr lang="zh-TW" altLang="en-US" sz="2160" dirty="0">
                <a:solidFill>
                  <a:prstClr val="black"/>
                </a:solidFill>
                <a:latin typeface="新細明體" panose="02020500000000000000" pitchFamily="18" charset="-120"/>
                <a:ea typeface="新細明體" panose="02020500000000000000" pitchFamily="18" charset="-120"/>
              </a:rPr>
              <a:t>巨擘阿里巴巴的業務基地</a:t>
            </a:r>
            <a:endParaRPr lang="en-GB" altLang="zh-TW" sz="2160" dirty="0">
              <a:solidFill>
                <a:prstClr val="black"/>
              </a:solidFill>
              <a:latin typeface="新細明體" panose="02020500000000000000" pitchFamily="18" charset="-120"/>
              <a:ea typeface="新細明體" panose="02020500000000000000" pitchFamily="18" charset="-120"/>
            </a:endParaRPr>
          </a:p>
          <a:p>
            <a:pPr marL="960120" lvl="1" indent="-411480" defTabSz="1097280">
              <a:spcAft>
                <a:spcPts val="720"/>
              </a:spcAft>
              <a:buFont typeface="Wingdings" panose="05000000000000000000" pitchFamily="2" charset="2"/>
              <a:buChar char="§"/>
            </a:pPr>
            <a:r>
              <a:rPr lang="zh-TW" altLang="en-US" sz="2160" dirty="0">
                <a:solidFill>
                  <a:prstClr val="black"/>
                </a:solidFill>
                <a:latin typeface="新細明體" panose="02020500000000000000" pitchFamily="18" charset="-120"/>
                <a:ea typeface="新細明體" panose="02020500000000000000" pitchFamily="18" charset="-120"/>
              </a:rPr>
              <a:t>杭州及周邊：跨境電商之都</a:t>
            </a:r>
            <a:endParaRPr lang="en-GB" sz="2160" dirty="0">
              <a:solidFill>
                <a:prstClr val="black"/>
              </a:solidFill>
              <a:latin typeface="新細明體" panose="02020500000000000000" pitchFamily="18" charset="-120"/>
              <a:ea typeface="新細明體" panose="02020500000000000000" pitchFamily="18" charset="-120"/>
            </a:endParaRPr>
          </a:p>
        </p:txBody>
      </p:sp>
      <p:sp>
        <p:nvSpPr>
          <p:cNvPr id="17" name="TextBox 16">
            <a:extLst>
              <a:ext uri="{FF2B5EF4-FFF2-40B4-BE49-F238E27FC236}">
                <a16:creationId xmlns:a16="http://schemas.microsoft.com/office/drawing/2014/main" id="{9D9657DE-C502-447C-BF18-BAB576D9ECB3}"/>
              </a:ext>
            </a:extLst>
          </p:cNvPr>
          <p:cNvSpPr txBox="1"/>
          <p:nvPr/>
        </p:nvSpPr>
        <p:spPr>
          <a:xfrm>
            <a:off x="4450080" y="4195887"/>
            <a:ext cx="6069300" cy="1865126"/>
          </a:xfrm>
          <a:prstGeom prst="rect">
            <a:avLst/>
          </a:prstGeom>
          <a:noFill/>
        </p:spPr>
        <p:txBody>
          <a:bodyPr wrap="square" rtlCol="0">
            <a:spAutoFit/>
          </a:bodyPr>
          <a:lstStyle/>
          <a:p>
            <a:pPr defTabSz="1097280">
              <a:lnSpc>
                <a:spcPct val="150000"/>
              </a:lnSpc>
            </a:pPr>
            <a:r>
              <a:rPr lang="zh-TW" altLang="en-US" sz="1920" u="sng" dirty="0">
                <a:solidFill>
                  <a:prstClr val="black"/>
                </a:solidFill>
                <a:latin typeface="新細明體" panose="02020500000000000000" pitchFamily="18" charset="-120"/>
                <a:ea typeface="新細明體" panose="02020500000000000000" pitchFamily="18" charset="-120"/>
              </a:rPr>
              <a:t>跨境電商新興業態：正在長三角蓬勃發展</a:t>
            </a:r>
            <a:endParaRPr lang="en-GB" altLang="zh-TW" sz="1920" u="sng" dirty="0">
              <a:solidFill>
                <a:prstClr val="black"/>
              </a:solidFill>
              <a:latin typeface="新細明體" panose="02020500000000000000" pitchFamily="18" charset="-120"/>
              <a:ea typeface="新細明體" panose="02020500000000000000" pitchFamily="18" charset="-120"/>
            </a:endParaRPr>
          </a:p>
          <a:p>
            <a:pPr defTabSz="1097280">
              <a:lnSpc>
                <a:spcPct val="150000"/>
              </a:lnSpc>
            </a:pPr>
            <a:r>
              <a:rPr lang="zh-TW" altLang="en-US" sz="1920" dirty="0">
                <a:solidFill>
                  <a:prstClr val="black"/>
                </a:solidFill>
                <a:latin typeface="新細明體" panose="02020500000000000000" pitchFamily="18" charset="-120"/>
                <a:ea typeface="新細明體" panose="02020500000000000000" pitchFamily="18" charset="-120"/>
              </a:rPr>
              <a:t>例：杭州綜合保稅區 </a:t>
            </a:r>
            <a:r>
              <a:rPr lang="en-US" altLang="zh-TW" sz="1920" dirty="0">
                <a:solidFill>
                  <a:prstClr val="black"/>
                </a:solidFill>
                <a:latin typeface="新細明體" panose="02020500000000000000" pitchFamily="18" charset="-120"/>
                <a:ea typeface="新細明體" panose="02020500000000000000" pitchFamily="18" charset="-120"/>
              </a:rPr>
              <a:t>-</a:t>
            </a:r>
            <a:r>
              <a:rPr lang="zh-TW" altLang="en-US" sz="1920" dirty="0">
                <a:solidFill>
                  <a:prstClr val="black"/>
                </a:solidFill>
                <a:latin typeface="新細明體" panose="02020500000000000000" pitchFamily="18" charset="-120"/>
                <a:ea typeface="新細明體" panose="02020500000000000000" pitchFamily="18" charset="-120"/>
              </a:rPr>
              <a:t> 「保稅區工廠」</a:t>
            </a:r>
            <a:endParaRPr lang="en-GB" altLang="zh-TW" sz="1920" dirty="0">
              <a:solidFill>
                <a:prstClr val="black"/>
              </a:solidFill>
              <a:latin typeface="新細明體" panose="02020500000000000000" pitchFamily="18" charset="-120"/>
              <a:ea typeface="新細明體" panose="02020500000000000000" pitchFamily="18" charset="-120"/>
            </a:endParaRPr>
          </a:p>
          <a:p>
            <a:pPr marL="891540" lvl="1" indent="-342900" defTabSz="1097280">
              <a:lnSpc>
                <a:spcPct val="150000"/>
              </a:lnSpc>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「保稅進口 </a:t>
            </a:r>
            <a:r>
              <a:rPr lang="en-US" altLang="zh-TW" sz="1920" dirty="0">
                <a:solidFill>
                  <a:prstClr val="black"/>
                </a:solidFill>
                <a:latin typeface="新細明體" panose="02020500000000000000" pitchFamily="18" charset="-120"/>
                <a:ea typeface="新細明體" panose="02020500000000000000" pitchFamily="18" charset="-120"/>
              </a:rPr>
              <a:t>+</a:t>
            </a:r>
            <a:r>
              <a:rPr lang="zh-TW" altLang="en-US" sz="1920" dirty="0">
                <a:solidFill>
                  <a:prstClr val="black"/>
                </a:solidFill>
                <a:latin typeface="新細明體" panose="02020500000000000000" pitchFamily="18" charset="-120"/>
                <a:ea typeface="新細明體" panose="02020500000000000000" pitchFamily="18" charset="-120"/>
              </a:rPr>
              <a:t> 零售加工」</a:t>
            </a:r>
            <a:endParaRPr lang="en-GB" altLang="zh-TW" sz="1920" dirty="0">
              <a:solidFill>
                <a:prstClr val="black"/>
              </a:solidFill>
              <a:latin typeface="新細明體" panose="02020500000000000000" pitchFamily="18" charset="-120"/>
              <a:ea typeface="新細明體" panose="02020500000000000000" pitchFamily="18" charset="-120"/>
            </a:endParaRPr>
          </a:p>
          <a:p>
            <a:pPr marL="891540" lvl="1" indent="-342900" defTabSz="1097280">
              <a:lnSpc>
                <a:spcPct val="150000"/>
              </a:lnSpc>
              <a:buFont typeface="Arial" panose="020B0604020202020204" pitchFamily="34" charset="0"/>
              <a:buChar char="•"/>
            </a:pPr>
            <a:r>
              <a:rPr lang="zh-TW" altLang="en-US" sz="1920" dirty="0">
                <a:solidFill>
                  <a:prstClr val="black"/>
                </a:solidFill>
                <a:latin typeface="新細明體" panose="02020500000000000000" pitchFamily="18" charset="-120"/>
                <a:ea typeface="新細明體" panose="02020500000000000000" pitchFamily="18" charset="-120"/>
              </a:rPr>
              <a:t>「直播帶貨」拓展內地零售市場</a:t>
            </a:r>
            <a:endParaRPr lang="en-GB" altLang="zh-TW" sz="1920" dirty="0">
              <a:solidFill>
                <a:prstClr val="black"/>
              </a:solidFill>
              <a:latin typeface="新細明體" panose="02020500000000000000" pitchFamily="18" charset="-120"/>
              <a:ea typeface="新細明體" panose="02020500000000000000" pitchFamily="18" charset="-120"/>
            </a:endParaRPr>
          </a:p>
        </p:txBody>
      </p:sp>
      <p:pic>
        <p:nvPicPr>
          <p:cNvPr id="15" name="圖片 4" descr="Image preview">
            <a:extLst>
              <a:ext uri="{FF2B5EF4-FFF2-40B4-BE49-F238E27FC236}">
                <a16:creationId xmlns:a16="http://schemas.microsoft.com/office/drawing/2014/main" id="{D30DEFCB-04FE-401E-9BB8-3282A29B569F}"/>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81078" y="3632596"/>
            <a:ext cx="1937482" cy="2810387"/>
          </a:xfrm>
          <a:prstGeom prst="rect">
            <a:avLst/>
          </a:prstGeom>
          <a:noFill/>
          <a:ln>
            <a:noFill/>
          </a:ln>
        </p:spPr>
      </p:pic>
      <p:pic>
        <p:nvPicPr>
          <p:cNvPr id="2050" name="Picture 2" descr="相片：內地消費者對優質進口產品需求殷切。(shutterstock.com)">
            <a:extLst>
              <a:ext uri="{FF2B5EF4-FFF2-40B4-BE49-F238E27FC236}">
                <a16:creationId xmlns:a16="http://schemas.microsoft.com/office/drawing/2014/main" id="{A32CBC98-C095-4871-AF7B-1EE956B3A73A}"/>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461760" y="1600200"/>
            <a:ext cx="3474720" cy="2328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9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DC PPT_11OCT_19_10_OPT1-content 1.jpg">
            <a:extLst>
              <a:ext uri="{FF2B5EF4-FFF2-40B4-BE49-F238E27FC236}">
                <a16:creationId xmlns:a16="http://schemas.microsoft.com/office/drawing/2014/main" id="{EF8800E5-5471-4505-8582-C24330F5AEF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09600" y="32993"/>
            <a:ext cx="10972800" cy="6858000"/>
          </a:xfrm>
          <a:prstGeom prst="rect">
            <a:avLst/>
          </a:prstGeom>
        </p:spPr>
      </p:pic>
      <p:sp>
        <p:nvSpPr>
          <p:cNvPr id="12" name="TextBox 11">
            <a:extLst>
              <a:ext uri="{FF2B5EF4-FFF2-40B4-BE49-F238E27FC236}">
                <a16:creationId xmlns:a16="http://schemas.microsoft.com/office/drawing/2014/main" id="{0916E6C7-A132-44FC-ADBA-C19E76612300}"/>
              </a:ext>
            </a:extLst>
          </p:cNvPr>
          <p:cNvSpPr txBox="1"/>
          <p:nvPr/>
        </p:nvSpPr>
        <p:spPr>
          <a:xfrm>
            <a:off x="1066803" y="913136"/>
            <a:ext cx="8690975" cy="64633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1097280">
              <a:lnSpc>
                <a:spcPct val="150000"/>
              </a:lnSpc>
            </a:pPr>
            <a:r>
              <a:rPr lang="zh-TW" altLang="en-US" sz="2400" b="1" dirty="0">
                <a:solidFill>
                  <a:prstClr val="black">
                    <a:lumMod val="75000"/>
                    <a:lumOff val="25000"/>
                  </a:prstClr>
                </a:solidFill>
                <a:latin typeface="Verdana"/>
                <a:cs typeface="Verdana"/>
              </a:rPr>
              <a:t>推進電子商務及網絡應用 *</a:t>
            </a:r>
            <a:endParaRPr lang="en-US" sz="2400" b="1" dirty="0">
              <a:solidFill>
                <a:prstClr val="black">
                  <a:lumMod val="75000"/>
                  <a:lumOff val="25000"/>
                </a:prstClr>
              </a:solidFill>
              <a:latin typeface="Verdana"/>
              <a:ea typeface="Verdana"/>
              <a:cs typeface="Verdana"/>
            </a:endParaRPr>
          </a:p>
        </p:txBody>
      </p:sp>
      <p:pic>
        <p:nvPicPr>
          <p:cNvPr id="3" name="Picture 2">
            <a:extLst>
              <a:ext uri="{FF2B5EF4-FFF2-40B4-BE49-F238E27FC236}">
                <a16:creationId xmlns:a16="http://schemas.microsoft.com/office/drawing/2014/main" id="{A47E7204-C905-4EA3-BAAE-E0E3D1DF9747}"/>
              </a:ext>
            </a:extLst>
          </p:cNvPr>
          <p:cNvPicPr>
            <a:picLocks noChangeAspect="1"/>
          </p:cNvPicPr>
          <p:nvPr/>
        </p:nvPicPr>
        <p:blipFill>
          <a:blip r:embed="rId3"/>
          <a:stretch>
            <a:fillRect/>
          </a:stretch>
        </p:blipFill>
        <p:spPr>
          <a:xfrm>
            <a:off x="1900564" y="1731871"/>
            <a:ext cx="8314412" cy="4531770"/>
          </a:xfrm>
          <a:prstGeom prst="rect">
            <a:avLst/>
          </a:prstGeom>
        </p:spPr>
      </p:pic>
      <p:sp>
        <p:nvSpPr>
          <p:cNvPr id="14" name="Oval 13">
            <a:extLst>
              <a:ext uri="{FF2B5EF4-FFF2-40B4-BE49-F238E27FC236}">
                <a16:creationId xmlns:a16="http://schemas.microsoft.com/office/drawing/2014/main" id="{ADFA1FA0-649E-41B1-9DC2-3379739F7EB4}"/>
              </a:ext>
            </a:extLst>
          </p:cNvPr>
          <p:cNvSpPr/>
          <p:nvPr/>
        </p:nvSpPr>
        <p:spPr>
          <a:xfrm>
            <a:off x="8843377" y="2514600"/>
            <a:ext cx="914400" cy="457200"/>
          </a:xfrm>
          <a:prstGeom prst="ellipse">
            <a:avLst/>
          </a:prstGeom>
          <a:noFill/>
          <a:ln w="63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Verdana"/>
              <a:ea typeface="Verdana"/>
            </a:endParaRPr>
          </a:p>
        </p:txBody>
      </p:sp>
      <p:sp>
        <p:nvSpPr>
          <p:cNvPr id="15" name="Oval 14">
            <a:extLst>
              <a:ext uri="{FF2B5EF4-FFF2-40B4-BE49-F238E27FC236}">
                <a16:creationId xmlns:a16="http://schemas.microsoft.com/office/drawing/2014/main" id="{4EC67978-C836-47E2-97A9-C923C1115340}"/>
              </a:ext>
            </a:extLst>
          </p:cNvPr>
          <p:cNvSpPr/>
          <p:nvPr/>
        </p:nvSpPr>
        <p:spPr>
          <a:xfrm>
            <a:off x="6375722" y="3063240"/>
            <a:ext cx="817558" cy="399736"/>
          </a:xfrm>
          <a:prstGeom prst="ellipse">
            <a:avLst/>
          </a:prstGeom>
          <a:noFill/>
          <a:ln w="63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Verdana"/>
              <a:ea typeface="Verdana"/>
            </a:endParaRPr>
          </a:p>
        </p:txBody>
      </p:sp>
      <p:sp>
        <p:nvSpPr>
          <p:cNvPr id="16" name="Oval 15">
            <a:extLst>
              <a:ext uri="{FF2B5EF4-FFF2-40B4-BE49-F238E27FC236}">
                <a16:creationId xmlns:a16="http://schemas.microsoft.com/office/drawing/2014/main" id="{45A96E7F-AB25-4916-84DC-1A5FA6E32EF8}"/>
              </a:ext>
            </a:extLst>
          </p:cNvPr>
          <p:cNvSpPr/>
          <p:nvPr/>
        </p:nvSpPr>
        <p:spPr>
          <a:xfrm>
            <a:off x="6187440" y="3703320"/>
            <a:ext cx="914400" cy="399736"/>
          </a:xfrm>
          <a:prstGeom prst="ellipse">
            <a:avLst/>
          </a:prstGeom>
          <a:noFill/>
          <a:ln w="63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Verdana"/>
              <a:ea typeface="Verdana"/>
            </a:endParaRPr>
          </a:p>
        </p:txBody>
      </p:sp>
      <p:sp>
        <p:nvSpPr>
          <p:cNvPr id="8" name="TextBox 7">
            <a:extLst>
              <a:ext uri="{FF2B5EF4-FFF2-40B4-BE49-F238E27FC236}">
                <a16:creationId xmlns:a16="http://schemas.microsoft.com/office/drawing/2014/main" id="{94917B57-2EA8-4832-B249-C81636A4B6E5}"/>
              </a:ext>
            </a:extLst>
          </p:cNvPr>
          <p:cNvSpPr txBox="1"/>
          <p:nvPr/>
        </p:nvSpPr>
        <p:spPr>
          <a:xfrm>
            <a:off x="5867400" y="6080760"/>
            <a:ext cx="5029200" cy="313932"/>
          </a:xfrm>
          <a:prstGeom prst="rect">
            <a:avLst/>
          </a:prstGeom>
          <a:noFill/>
        </p:spPr>
        <p:txBody>
          <a:bodyPr wrap="square" rtlCol="0">
            <a:spAutoFit/>
          </a:bodyPr>
          <a:lstStyle/>
          <a:p>
            <a:pPr defTabSz="1097280"/>
            <a:r>
              <a:rPr lang="zh-TW" altLang="en-US" sz="1440" dirty="0">
                <a:solidFill>
                  <a:prstClr val="black"/>
                </a:solidFill>
                <a:latin typeface="Verdana"/>
              </a:rPr>
              <a:t>*香港貿發局</a:t>
            </a:r>
            <a:r>
              <a:rPr lang="en-US" altLang="zh-TW" sz="1440" dirty="0">
                <a:solidFill>
                  <a:prstClr val="black"/>
                </a:solidFill>
                <a:latin typeface="Verdana"/>
                <a:ea typeface="Verdana"/>
              </a:rPr>
              <a:t>/</a:t>
            </a:r>
            <a:r>
              <a:rPr lang="zh-TW" altLang="en-US" sz="1440" dirty="0">
                <a:solidFill>
                  <a:prstClr val="black"/>
                </a:solidFill>
                <a:latin typeface="Verdana"/>
              </a:rPr>
              <a:t>香港出口信用保險局合作研究項目</a:t>
            </a:r>
            <a:endParaRPr lang="en-GB" sz="1440" dirty="0">
              <a:solidFill>
                <a:prstClr val="black"/>
              </a:solidFill>
              <a:latin typeface="Verdana"/>
              <a:ea typeface="Verdana"/>
            </a:endParaRPr>
          </a:p>
        </p:txBody>
      </p:sp>
    </p:spTree>
    <p:extLst>
      <p:ext uri="{BB962C8B-B14F-4D97-AF65-F5344CB8AC3E}">
        <p14:creationId xmlns:p14="http://schemas.microsoft.com/office/powerpoint/2010/main" val="35017917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10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1000"/>
                                        <p:tgtEl>
                                          <p:spTgt spid="16"/>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表：一般貿易(B2B)與跨境電商(B2C)">
            <a:extLst>
              <a:ext uri="{FF2B5EF4-FFF2-40B4-BE49-F238E27FC236}">
                <a16:creationId xmlns:a16="http://schemas.microsoft.com/office/drawing/2014/main" id="{19AA4C63-B014-4457-9CB1-91689F2B866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45883" y="411480"/>
            <a:ext cx="9500234" cy="6262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7109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026B09A-1E31-4417-B4B7-2B6073CFDDC7}"/>
              </a:ext>
            </a:extLst>
          </p:cNvPr>
          <p:cNvGrpSpPr/>
          <p:nvPr/>
        </p:nvGrpSpPr>
        <p:grpSpPr>
          <a:xfrm>
            <a:off x="701040" y="1345406"/>
            <a:ext cx="10789920" cy="5283995"/>
            <a:chOff x="0" y="262341"/>
            <a:chExt cx="6508750" cy="2772959"/>
          </a:xfrm>
        </p:grpSpPr>
        <p:sp>
          <p:nvSpPr>
            <p:cNvPr id="21" name="Rectangle 20">
              <a:extLst>
                <a:ext uri="{FF2B5EF4-FFF2-40B4-BE49-F238E27FC236}">
                  <a16:creationId xmlns:a16="http://schemas.microsoft.com/office/drawing/2014/main" id="{19DAD3EA-B65E-4D23-A261-BB81525A504C}"/>
                </a:ext>
              </a:extLst>
            </p:cNvPr>
            <p:cNvSpPr/>
            <p:nvPr/>
          </p:nvSpPr>
          <p:spPr>
            <a:xfrm>
              <a:off x="4165600" y="361431"/>
              <a:ext cx="2343150" cy="25838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9728" tIns="54864" rIns="109728" bIns="54864" numCol="1" spcCol="0" rtlCol="0" fromWordArt="0" anchor="ctr" anchorCtr="0" forceAA="0" compatLnSpc="1">
              <a:prstTxWarp prst="textNoShape">
                <a:avLst/>
              </a:prstTxWarp>
              <a:noAutofit/>
            </a:bodyPr>
            <a:lstStyle/>
            <a:p>
              <a:pPr defTabSz="1097280"/>
              <a:endParaRPr lang="en-GB" sz="1920">
                <a:solidFill>
                  <a:prstClr val="white"/>
                </a:solidFill>
                <a:latin typeface="Verdana"/>
                <a:ea typeface="Verdana"/>
              </a:endParaRPr>
            </a:p>
          </p:txBody>
        </p:sp>
        <p:sp>
          <p:nvSpPr>
            <p:cNvPr id="22" name="Text Box 12">
              <a:extLst>
                <a:ext uri="{FF2B5EF4-FFF2-40B4-BE49-F238E27FC236}">
                  <a16:creationId xmlns:a16="http://schemas.microsoft.com/office/drawing/2014/main" id="{4D4F432A-1577-4ABA-943C-AC0B6B918831}"/>
                </a:ext>
              </a:extLst>
            </p:cNvPr>
            <p:cNvSpPr txBox="1"/>
            <p:nvPr/>
          </p:nvSpPr>
          <p:spPr>
            <a:xfrm>
              <a:off x="4262367" y="514458"/>
              <a:ext cx="2188783" cy="2412706"/>
            </a:xfrm>
            <a:prstGeom prst="rect">
              <a:avLst/>
            </a:prstGeom>
            <a:noFill/>
            <a:ln w="6350">
              <a:noFill/>
            </a:ln>
          </p:spPr>
          <p:txBody>
            <a:bodyPr rot="0" spcFirstLastPara="0" vert="horz" wrap="square" lIns="109728" tIns="54864" rIns="109728" bIns="54864" numCol="1" spcCol="0" rtlCol="0" fromWordArt="0" anchor="t" anchorCtr="0" forceAA="0" compatLnSpc="1">
              <a:prstTxWarp prst="textNoShape">
                <a:avLst/>
              </a:prstTxWarp>
              <a:noAutofit/>
            </a:bodyPr>
            <a:lstStyle/>
            <a:p>
              <a:pPr algn="ctr" defTabSz="1097280">
                <a:spcBef>
                  <a:spcPts val="720"/>
                </a:spcBef>
              </a:pPr>
              <a:r>
                <a:rPr lang="zh-TW" altLang="en-US" sz="1920" b="1" kern="100" dirty="0">
                  <a:solidFill>
                    <a:srgbClr val="00B050"/>
                  </a:solidFill>
                  <a:latin typeface="Verdana"/>
                </a:rPr>
                <a:t>建議</a:t>
              </a:r>
              <a:endParaRPr lang="en-GB" sz="1920" kern="100" dirty="0">
                <a:solidFill>
                  <a:srgbClr val="00B050"/>
                </a:solidFill>
                <a:latin typeface="Verdana"/>
                <a:ea typeface="Verdana"/>
              </a:endParaRPr>
            </a:p>
            <a:p>
              <a:pPr indent="-274320" defTabSz="1097280">
                <a:spcBef>
                  <a:spcPts val="720"/>
                </a:spcBef>
              </a:pPr>
              <a:r>
                <a:rPr lang="en-GB" sz="1920" kern="100" dirty="0">
                  <a:solidFill>
                    <a:prstClr val="black"/>
                  </a:solidFill>
                  <a:latin typeface="Verdana"/>
                  <a:ea typeface="Verdana"/>
                </a:rPr>
                <a:t> </a:t>
              </a:r>
            </a:p>
            <a:p>
              <a:pPr marL="321946" indent="-321946" algn="just" defTabSz="1097280">
                <a:lnSpc>
                  <a:spcPct val="115000"/>
                </a:lnSpc>
                <a:spcBef>
                  <a:spcPts val="720"/>
                </a:spcBef>
                <a:buFont typeface="Wingdings" panose="05000000000000000000" pitchFamily="2" charset="2"/>
                <a:buChar char=""/>
              </a:pPr>
              <a:r>
                <a:rPr lang="zh-TW" altLang="en-US" sz="1680" kern="100" dirty="0">
                  <a:solidFill>
                    <a:prstClr val="black"/>
                  </a:solidFill>
                  <a:latin typeface="Verdana"/>
                </a:rPr>
                <a:t>顧及不同城市差異，考慮市場競爭較少的二線城市</a:t>
              </a:r>
              <a:endParaRPr lang="en-GB" sz="1680" kern="100" dirty="0">
                <a:solidFill>
                  <a:prstClr val="black"/>
                </a:solidFill>
                <a:latin typeface="Verdana"/>
                <a:ea typeface="Verdana"/>
              </a:endParaRPr>
            </a:p>
            <a:p>
              <a:pPr marL="321946" indent="-321946" algn="just" defTabSz="1097280">
                <a:lnSpc>
                  <a:spcPct val="115000"/>
                </a:lnSpc>
                <a:spcBef>
                  <a:spcPts val="720"/>
                </a:spcBef>
                <a:buFont typeface="Wingdings" panose="05000000000000000000" pitchFamily="2" charset="2"/>
                <a:buChar char=""/>
              </a:pPr>
              <a:r>
                <a:rPr lang="zh-TW" altLang="en-US" sz="1680" kern="100" dirty="0">
                  <a:solidFill>
                    <a:prstClr val="black"/>
                  </a:solidFill>
                  <a:latin typeface="Verdana"/>
                </a:rPr>
                <a:t>調撥資源瞭解市場，精準訂立銷售策略和解決方案</a:t>
              </a:r>
              <a:endParaRPr lang="en-GB" sz="1680" kern="100" dirty="0">
                <a:solidFill>
                  <a:prstClr val="black"/>
                </a:solidFill>
                <a:latin typeface="Verdana"/>
                <a:ea typeface="Verdana"/>
              </a:endParaRPr>
            </a:p>
            <a:p>
              <a:pPr marL="321946" indent="-321946" algn="just" defTabSz="1097280">
                <a:lnSpc>
                  <a:spcPct val="115000"/>
                </a:lnSpc>
                <a:spcBef>
                  <a:spcPts val="720"/>
                </a:spcBef>
                <a:buFont typeface="Wingdings" panose="05000000000000000000" pitchFamily="2" charset="2"/>
                <a:buChar char=""/>
              </a:pPr>
              <a:r>
                <a:rPr lang="zh-TW" altLang="en-US" sz="1680" kern="100" dirty="0">
                  <a:solidFill>
                    <a:prstClr val="black"/>
                  </a:solidFill>
                  <a:latin typeface="Verdana"/>
                </a:rPr>
                <a:t>提供特色</a:t>
              </a:r>
              <a:r>
                <a:rPr lang="en-US" altLang="zh-TW" sz="1680" kern="100" dirty="0">
                  <a:solidFill>
                    <a:prstClr val="black"/>
                  </a:solidFill>
                  <a:latin typeface="Verdana"/>
                  <a:ea typeface="Verdana"/>
                </a:rPr>
                <a:t>/</a:t>
              </a:r>
              <a:r>
                <a:rPr lang="zh-TW" altLang="en-US" sz="1680" kern="100" dirty="0">
                  <a:solidFill>
                    <a:prstClr val="black"/>
                  </a:solidFill>
                  <a:latin typeface="Verdana"/>
                </a:rPr>
                <a:t>獨特產品或外國潮流消費品</a:t>
              </a:r>
              <a:r>
                <a:rPr lang="en-US" sz="1680" kern="100" dirty="0">
                  <a:solidFill>
                    <a:prstClr val="black"/>
                  </a:solidFill>
                  <a:latin typeface="Verdana"/>
                  <a:ea typeface="Verdana"/>
                </a:rPr>
                <a:t>/</a:t>
              </a:r>
              <a:r>
                <a:rPr lang="zh-TW" altLang="en-US" sz="1680" kern="100" dirty="0">
                  <a:solidFill>
                    <a:prstClr val="black"/>
                  </a:solidFill>
                  <a:latin typeface="Verdana"/>
                </a:rPr>
                <a:t>優質工業產品</a:t>
              </a:r>
              <a:endParaRPr lang="en-GB" sz="1680" kern="100" dirty="0">
                <a:solidFill>
                  <a:prstClr val="black"/>
                </a:solidFill>
                <a:latin typeface="Verdana"/>
                <a:ea typeface="Verdana"/>
              </a:endParaRPr>
            </a:p>
            <a:p>
              <a:pPr marL="321946" indent="-321946" algn="just" defTabSz="1097280">
                <a:lnSpc>
                  <a:spcPct val="115000"/>
                </a:lnSpc>
                <a:spcBef>
                  <a:spcPts val="720"/>
                </a:spcBef>
                <a:buFont typeface="Wingdings" panose="05000000000000000000" pitchFamily="2" charset="2"/>
                <a:buChar char=""/>
              </a:pPr>
              <a:r>
                <a:rPr lang="zh-TW" altLang="en-US" sz="1680" kern="100" dirty="0">
                  <a:solidFill>
                    <a:prstClr val="black"/>
                  </a:solidFill>
                  <a:latin typeface="Verdana"/>
                </a:rPr>
                <a:t>更多利用電子商務結合線上線下平台建設銷售渠道</a:t>
              </a:r>
              <a:endParaRPr lang="en-GB" sz="1680" kern="100" dirty="0">
                <a:solidFill>
                  <a:prstClr val="black"/>
                </a:solidFill>
                <a:latin typeface="Verdana"/>
                <a:ea typeface="Verdana"/>
              </a:endParaRPr>
            </a:p>
            <a:p>
              <a:pPr marL="321946" indent="-321946" algn="just" defTabSz="1097280">
                <a:lnSpc>
                  <a:spcPct val="115000"/>
                </a:lnSpc>
                <a:spcBef>
                  <a:spcPts val="720"/>
                </a:spcBef>
                <a:buFont typeface="Wingdings" panose="05000000000000000000" pitchFamily="2" charset="2"/>
                <a:buChar char=""/>
              </a:pPr>
              <a:r>
                <a:rPr lang="zh-TW" altLang="en-US" sz="1680" kern="100" dirty="0">
                  <a:solidFill>
                    <a:prstClr val="black"/>
                  </a:solidFill>
                  <a:latin typeface="Verdana"/>
                </a:rPr>
                <a:t>善用相關專業服務和風險控制工具</a:t>
              </a:r>
              <a:endParaRPr lang="en-GB" sz="1680" kern="100" dirty="0">
                <a:solidFill>
                  <a:prstClr val="black"/>
                </a:solidFill>
                <a:latin typeface="Verdana"/>
                <a:ea typeface="Verdana"/>
              </a:endParaRPr>
            </a:p>
            <a:p>
              <a:pPr defTabSz="1097280">
                <a:spcBef>
                  <a:spcPts val="720"/>
                </a:spcBef>
              </a:pPr>
              <a:r>
                <a:rPr lang="en-US" sz="1920" kern="100" dirty="0">
                  <a:solidFill>
                    <a:prstClr val="black"/>
                  </a:solidFill>
                  <a:latin typeface="Verdana"/>
                  <a:ea typeface="Verdana"/>
                </a:rPr>
                <a:t> </a:t>
              </a:r>
              <a:endParaRPr lang="en-GB" sz="1920" kern="100" dirty="0">
                <a:solidFill>
                  <a:prstClr val="black"/>
                </a:solidFill>
                <a:latin typeface="Verdana"/>
                <a:ea typeface="Verdana"/>
              </a:endParaRPr>
            </a:p>
          </p:txBody>
        </p:sp>
        <p:sp>
          <p:nvSpPr>
            <p:cNvPr id="23" name="Star: 5 Points 22">
              <a:extLst>
                <a:ext uri="{FF2B5EF4-FFF2-40B4-BE49-F238E27FC236}">
                  <a16:creationId xmlns:a16="http://schemas.microsoft.com/office/drawing/2014/main" id="{F4575948-5869-46AD-933D-4D44CAE37266}"/>
                </a:ext>
              </a:extLst>
            </p:cNvPr>
            <p:cNvSpPr/>
            <p:nvPr/>
          </p:nvSpPr>
          <p:spPr>
            <a:xfrm>
              <a:off x="5664585" y="262341"/>
              <a:ext cx="625424" cy="498755"/>
            </a:xfrm>
            <a:prstGeom prst="star5">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9728" tIns="54864" rIns="109728" bIns="54864" numCol="1" spcCol="0" rtlCol="0" fromWordArt="0" anchor="ctr" anchorCtr="0" forceAA="0" compatLnSpc="1">
              <a:prstTxWarp prst="textNoShape">
                <a:avLst/>
              </a:prstTxWarp>
              <a:noAutofit/>
            </a:bodyPr>
            <a:lstStyle/>
            <a:p>
              <a:pPr defTabSz="1097280"/>
              <a:endParaRPr lang="en-GB" sz="1920">
                <a:solidFill>
                  <a:prstClr val="white"/>
                </a:solidFill>
                <a:latin typeface="Verdana"/>
                <a:ea typeface="Verdana"/>
              </a:endParaRPr>
            </a:p>
          </p:txBody>
        </p:sp>
        <p:sp>
          <p:nvSpPr>
            <p:cNvPr id="24" name="Rectangle 23">
              <a:extLst>
                <a:ext uri="{FF2B5EF4-FFF2-40B4-BE49-F238E27FC236}">
                  <a16:creationId xmlns:a16="http://schemas.microsoft.com/office/drawing/2014/main" id="{B7A90165-FB5E-4DC9-A19A-88A380F64B74}"/>
                </a:ext>
              </a:extLst>
            </p:cNvPr>
            <p:cNvSpPr/>
            <p:nvPr/>
          </p:nvSpPr>
          <p:spPr>
            <a:xfrm>
              <a:off x="76653" y="361950"/>
              <a:ext cx="4031348" cy="2583815"/>
            </a:xfrm>
            <a:prstGeom prst="rect">
              <a:avLst/>
            </a:prstGeom>
            <a:solidFill>
              <a:schemeClr val="accent6">
                <a:lumMod val="40000"/>
                <a:lumOff val="6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1097280"/>
              <a:endParaRPr lang="en-GB" sz="1920">
                <a:solidFill>
                  <a:prstClr val="white">
                    <a:hueOff val="0"/>
                    <a:satOff val="0"/>
                    <a:lumOff val="0"/>
                    <a:alphaOff val="0"/>
                  </a:prstClr>
                </a:solidFill>
                <a:latin typeface="Verdana"/>
                <a:ea typeface="Verdana"/>
              </a:endParaRPr>
            </a:p>
          </p:txBody>
        </p:sp>
        <p:sp>
          <p:nvSpPr>
            <p:cNvPr id="25" name="Text Box 2">
              <a:extLst>
                <a:ext uri="{FF2B5EF4-FFF2-40B4-BE49-F238E27FC236}">
                  <a16:creationId xmlns:a16="http://schemas.microsoft.com/office/drawing/2014/main" id="{D8141B50-214B-4465-B7F5-E969017E6848}"/>
                </a:ext>
              </a:extLst>
            </p:cNvPr>
            <p:cNvSpPr txBox="1">
              <a:spLocks noChangeArrowheads="1"/>
            </p:cNvSpPr>
            <p:nvPr/>
          </p:nvSpPr>
          <p:spPr bwMode="auto">
            <a:xfrm>
              <a:off x="2232420" y="514458"/>
              <a:ext cx="1778940" cy="2457450"/>
            </a:xfrm>
            <a:prstGeom prst="rect">
              <a:avLst/>
            </a:prstGeom>
            <a:noFill/>
            <a:ln w="9525">
              <a:noFill/>
              <a:miter lim="800000"/>
              <a:headEnd/>
              <a:tailEnd/>
            </a:ln>
          </p:spPr>
          <p:txBody>
            <a:bodyPr rot="0" vert="horz" wrap="square" lIns="109728" tIns="54864" rIns="109728" bIns="54864" anchor="t" anchorCtr="0">
              <a:noAutofit/>
            </a:bodyPr>
            <a:lstStyle/>
            <a:p>
              <a:pPr algn="ctr" defTabSz="1097280">
                <a:spcBef>
                  <a:spcPts val="720"/>
                </a:spcBef>
                <a:tabLst>
                  <a:tab pos="548640" algn="l"/>
                </a:tabLst>
              </a:pPr>
              <a:r>
                <a:rPr lang="zh-TW" altLang="en-US" sz="1920" b="1" kern="100" dirty="0">
                  <a:solidFill>
                    <a:srgbClr val="FF0000"/>
                  </a:solidFill>
                  <a:latin typeface="Verdana"/>
                </a:rPr>
                <a:t>挑戰</a:t>
              </a:r>
              <a:endParaRPr lang="en-GB" sz="1920" kern="100" dirty="0">
                <a:solidFill>
                  <a:srgbClr val="FF0000"/>
                </a:solidFill>
                <a:latin typeface="Verdana"/>
                <a:ea typeface="Verdana"/>
              </a:endParaRPr>
            </a:p>
            <a:p>
              <a:pPr algn="just" defTabSz="1097280">
                <a:spcBef>
                  <a:spcPts val="720"/>
                </a:spcBef>
                <a:tabLst>
                  <a:tab pos="108204" algn="l"/>
                </a:tabLst>
              </a:pPr>
              <a:r>
                <a:rPr lang="en-GB" sz="1920" kern="100" dirty="0">
                  <a:solidFill>
                    <a:prstClr val="black"/>
                  </a:solidFill>
                  <a:latin typeface="Verdana"/>
                  <a:ea typeface="Verdana"/>
                </a:rPr>
                <a:t> </a:t>
              </a:r>
            </a:p>
            <a:p>
              <a:pPr marL="342900" indent="-342900" algn="just" defTabSz="1097280">
                <a:spcBef>
                  <a:spcPts val="720"/>
                </a:spcBef>
                <a:buFont typeface="Arial" panose="020B0604020202020204" pitchFamily="34" charset="0"/>
                <a:buChar char="•"/>
              </a:pPr>
              <a:r>
                <a:rPr lang="zh-TW" altLang="en-US" sz="1680" kern="100" dirty="0">
                  <a:solidFill>
                    <a:prstClr val="black"/>
                  </a:solidFill>
                  <a:latin typeface="Verdana"/>
                </a:rPr>
                <a:t>內地市場</a:t>
              </a:r>
              <a:r>
                <a:rPr lang="zh-TW" altLang="en-US" sz="1680" kern="100" dirty="0">
                  <a:solidFill>
                    <a:srgbClr val="0070C0"/>
                  </a:solidFill>
                  <a:latin typeface="Verdana"/>
                </a:rPr>
                <a:t>低價競爭激烈</a:t>
              </a:r>
              <a:endParaRPr lang="en-GB" altLang="zh-TW" sz="1680" kern="100" dirty="0">
                <a:solidFill>
                  <a:srgbClr val="0070C0"/>
                </a:solidFill>
                <a:latin typeface="Verdana"/>
                <a:ea typeface="Verdana"/>
              </a:endParaRPr>
            </a:p>
            <a:p>
              <a:pPr marL="342900" indent="-342900" algn="just" defTabSz="1097280">
                <a:spcBef>
                  <a:spcPts val="720"/>
                </a:spcBef>
                <a:buFont typeface="Arial" panose="020B0604020202020204" pitchFamily="34" charset="0"/>
                <a:buChar char="•"/>
              </a:pPr>
              <a:r>
                <a:rPr lang="zh-TW" altLang="en-US" sz="1680" kern="100" dirty="0">
                  <a:solidFill>
                    <a:srgbClr val="0070C0"/>
                  </a:solidFill>
                  <a:latin typeface="Verdana"/>
                </a:rPr>
                <a:t>欠缺</a:t>
              </a:r>
              <a:r>
                <a:rPr lang="zh-TW" altLang="en-US" sz="1680" kern="100" dirty="0">
                  <a:solidFill>
                    <a:prstClr val="black"/>
                  </a:solidFill>
                  <a:latin typeface="Verdana"/>
                </a:rPr>
                <a:t>內地市場</a:t>
              </a:r>
              <a:r>
                <a:rPr lang="zh-TW" altLang="en-US" sz="1680" kern="100" dirty="0">
                  <a:solidFill>
                    <a:srgbClr val="0070C0"/>
                  </a:solidFill>
                  <a:latin typeface="Verdana"/>
                </a:rPr>
                <a:t>銷售渠道、客戶</a:t>
              </a:r>
              <a:endParaRPr lang="en-GB" sz="1680" kern="100" dirty="0">
                <a:solidFill>
                  <a:srgbClr val="0070C0"/>
                </a:solidFill>
                <a:latin typeface="Verdana"/>
                <a:ea typeface="Verdana"/>
              </a:endParaRPr>
            </a:p>
            <a:p>
              <a:pPr marL="334518" indent="-342900" algn="just" defTabSz="1097280">
                <a:spcBef>
                  <a:spcPts val="720"/>
                </a:spcBef>
                <a:buFont typeface="Arial" panose="020B0604020202020204" pitchFamily="34" charset="0"/>
                <a:buChar char="•"/>
              </a:pPr>
              <a:r>
                <a:rPr lang="zh-TW" altLang="en-US" sz="1680" kern="100" dirty="0">
                  <a:solidFill>
                    <a:srgbClr val="0070C0"/>
                  </a:solidFill>
                  <a:latin typeface="Verdana"/>
                </a:rPr>
                <a:t>不熟悉</a:t>
              </a:r>
              <a:r>
                <a:rPr lang="zh-TW" altLang="en-US" sz="1680" kern="100" dirty="0">
                  <a:solidFill>
                    <a:prstClr val="black"/>
                  </a:solidFill>
                  <a:latin typeface="Verdana"/>
                </a:rPr>
                <a:t>內地的</a:t>
              </a:r>
              <a:r>
                <a:rPr lang="zh-TW" altLang="en-US" sz="1680" kern="100" dirty="0">
                  <a:solidFill>
                    <a:srgbClr val="0070C0"/>
                  </a:solidFill>
                  <a:latin typeface="Verdana"/>
                </a:rPr>
                <a:t>法律法規</a:t>
              </a:r>
              <a:r>
                <a:rPr lang="en-GB" sz="1680" kern="100" dirty="0">
                  <a:solidFill>
                    <a:srgbClr val="0070C0"/>
                  </a:solidFill>
                  <a:latin typeface="Verdana"/>
                  <a:ea typeface="Verdana"/>
                </a:rPr>
                <a:t>/</a:t>
              </a:r>
              <a:r>
                <a:rPr lang="zh-TW" altLang="en-US" sz="1680" kern="100" dirty="0">
                  <a:solidFill>
                    <a:srgbClr val="0070C0"/>
                  </a:solidFill>
                  <a:latin typeface="Verdana"/>
                </a:rPr>
                <a:t>產品標準</a:t>
              </a:r>
              <a:endParaRPr lang="en-GB" sz="1680" kern="100" dirty="0">
                <a:solidFill>
                  <a:srgbClr val="0070C0"/>
                </a:solidFill>
                <a:latin typeface="Verdana"/>
                <a:ea typeface="Verdana"/>
              </a:endParaRPr>
            </a:p>
            <a:p>
              <a:pPr marL="334518" indent="-342900" algn="just" defTabSz="1097280">
                <a:spcBef>
                  <a:spcPts val="720"/>
                </a:spcBef>
                <a:buFont typeface="Arial" panose="020B0604020202020204" pitchFamily="34" charset="0"/>
                <a:buChar char="•"/>
              </a:pPr>
              <a:r>
                <a:rPr lang="zh-TW" altLang="en-US" sz="1680" kern="100" dirty="0">
                  <a:solidFill>
                    <a:srgbClr val="0070C0"/>
                  </a:solidFill>
                  <a:latin typeface="Verdana"/>
                </a:rPr>
                <a:t>內地</a:t>
              </a:r>
              <a:r>
                <a:rPr lang="zh-TW" altLang="en-US" sz="1680" kern="100" dirty="0">
                  <a:solidFill>
                    <a:prstClr val="black"/>
                  </a:solidFill>
                  <a:latin typeface="Verdana"/>
                </a:rPr>
                <a:t>競爭對手在</a:t>
              </a:r>
              <a:r>
                <a:rPr lang="zh-TW" altLang="en-US" sz="1680" kern="100" dirty="0">
                  <a:solidFill>
                    <a:srgbClr val="0070C0"/>
                  </a:solidFill>
                  <a:latin typeface="Verdana"/>
                </a:rPr>
                <a:t>電子商務領域處領先位置</a:t>
              </a:r>
              <a:endParaRPr lang="en-GB" sz="1680" kern="100" dirty="0">
                <a:solidFill>
                  <a:srgbClr val="0070C0"/>
                </a:solidFill>
                <a:latin typeface="Verdana"/>
                <a:ea typeface="Verdana"/>
              </a:endParaRPr>
            </a:p>
            <a:p>
              <a:pPr marL="334518" indent="-342900" algn="just" defTabSz="1097280">
                <a:spcBef>
                  <a:spcPts val="720"/>
                </a:spcBef>
                <a:buFont typeface="Arial" panose="020B0604020202020204" pitchFamily="34" charset="0"/>
                <a:buChar char="•"/>
              </a:pPr>
              <a:r>
                <a:rPr lang="zh-TW" altLang="en-US" sz="1680" kern="100" dirty="0">
                  <a:solidFill>
                    <a:prstClr val="black"/>
                  </a:solidFill>
                  <a:latin typeface="Verdana"/>
                </a:rPr>
                <a:t>缺乏內地客戶信貸背景資料、</a:t>
              </a:r>
              <a:r>
                <a:rPr lang="zh-TW" altLang="en-US" sz="1680" kern="100" dirty="0">
                  <a:solidFill>
                    <a:srgbClr val="0070C0"/>
                  </a:solidFill>
                  <a:latin typeface="Verdana"/>
                </a:rPr>
                <a:t>放賬風險高</a:t>
              </a:r>
              <a:endParaRPr lang="en-GB" sz="1680" kern="100" dirty="0">
                <a:solidFill>
                  <a:srgbClr val="0070C0"/>
                </a:solidFill>
                <a:latin typeface="Verdana"/>
                <a:ea typeface="Verdana"/>
              </a:endParaRPr>
            </a:p>
          </p:txBody>
        </p:sp>
        <p:sp>
          <p:nvSpPr>
            <p:cNvPr id="26" name="Text Box 2">
              <a:extLst>
                <a:ext uri="{FF2B5EF4-FFF2-40B4-BE49-F238E27FC236}">
                  <a16:creationId xmlns:a16="http://schemas.microsoft.com/office/drawing/2014/main" id="{B43FFA74-2D7F-4C8F-823D-E24C413412A9}"/>
                </a:ext>
              </a:extLst>
            </p:cNvPr>
            <p:cNvSpPr txBox="1">
              <a:spLocks noChangeArrowheads="1"/>
            </p:cNvSpPr>
            <p:nvPr/>
          </p:nvSpPr>
          <p:spPr bwMode="auto">
            <a:xfrm>
              <a:off x="86399" y="508000"/>
              <a:ext cx="1981648" cy="2527300"/>
            </a:xfrm>
            <a:prstGeom prst="rect">
              <a:avLst/>
            </a:prstGeom>
            <a:noFill/>
            <a:ln w="9525">
              <a:noFill/>
              <a:miter lim="800000"/>
              <a:headEnd/>
              <a:tailEnd/>
            </a:ln>
          </p:spPr>
          <p:txBody>
            <a:bodyPr rot="0" vert="horz" wrap="square" lIns="109728" tIns="54864" rIns="109728" bIns="54864" anchor="t" anchorCtr="0">
              <a:noAutofit/>
            </a:bodyPr>
            <a:lstStyle/>
            <a:p>
              <a:pPr algn="ctr" defTabSz="1097280">
                <a:spcBef>
                  <a:spcPts val="720"/>
                </a:spcBef>
                <a:tabLst>
                  <a:tab pos="548640" algn="l"/>
                </a:tabLst>
              </a:pPr>
              <a:r>
                <a:rPr lang="zh-TW" altLang="en-US" sz="1920" b="1" kern="100" dirty="0">
                  <a:solidFill>
                    <a:srgbClr val="EA7C16"/>
                  </a:solidFill>
                  <a:latin typeface="Verdana"/>
                </a:rPr>
                <a:t>優勢</a:t>
              </a:r>
              <a:endParaRPr lang="en-GB" sz="1920" kern="100" dirty="0">
                <a:solidFill>
                  <a:srgbClr val="EA7C16"/>
                </a:solidFill>
                <a:latin typeface="Verdana"/>
                <a:ea typeface="Verdana"/>
              </a:endParaRPr>
            </a:p>
            <a:p>
              <a:pPr algn="just" defTabSz="1097280">
                <a:spcBef>
                  <a:spcPts val="720"/>
                </a:spcBef>
                <a:tabLst>
                  <a:tab pos="108204" algn="l"/>
                </a:tabLst>
              </a:pPr>
              <a:r>
                <a:rPr lang="en-GB" sz="1920" kern="100" dirty="0">
                  <a:solidFill>
                    <a:prstClr val="black"/>
                  </a:solidFill>
                  <a:latin typeface="Verdana"/>
                  <a:ea typeface="Verdana"/>
                </a:rPr>
                <a:t> </a:t>
              </a:r>
            </a:p>
            <a:p>
              <a:pPr marL="411480" indent="-411480" algn="just" defTabSz="1097280">
                <a:spcBef>
                  <a:spcPts val="720"/>
                </a:spcBef>
                <a:buFont typeface="Times New Roman" panose="02020603050405020304" pitchFamily="18" charset="0"/>
                <a:buChar char="•"/>
                <a:tabLst>
                  <a:tab pos="108204" algn="l"/>
                </a:tabLst>
              </a:pPr>
              <a:r>
                <a:rPr lang="zh-TW" altLang="en-US" sz="1680" kern="100" dirty="0">
                  <a:solidFill>
                    <a:srgbClr val="0070C0"/>
                  </a:solidFill>
                  <a:latin typeface="Verdana"/>
                </a:rPr>
                <a:t>內地中產</a:t>
              </a:r>
              <a:r>
                <a:rPr lang="zh-TW" altLang="en-US" sz="1680" kern="100" dirty="0">
                  <a:solidFill>
                    <a:prstClr val="black"/>
                  </a:solidFill>
                  <a:latin typeface="Verdana"/>
                </a:rPr>
                <a:t>願意購買優質產品以</a:t>
              </a:r>
              <a:r>
                <a:rPr lang="zh-TW" altLang="en-US" sz="1680" kern="100" dirty="0">
                  <a:solidFill>
                    <a:srgbClr val="0070C0"/>
                  </a:solidFill>
                  <a:latin typeface="Verdana"/>
                </a:rPr>
                <a:t>提升生活品質</a:t>
              </a:r>
              <a:endParaRPr lang="en-GB" sz="1680" kern="100" dirty="0">
                <a:solidFill>
                  <a:srgbClr val="0070C0"/>
                </a:solidFill>
                <a:latin typeface="Verdana"/>
                <a:ea typeface="Verdana"/>
              </a:endParaRPr>
            </a:p>
            <a:p>
              <a:pPr marL="411480" indent="-411480" algn="just" defTabSz="1097280">
                <a:spcBef>
                  <a:spcPts val="720"/>
                </a:spcBef>
                <a:buFont typeface="Times New Roman" panose="02020603050405020304" pitchFamily="18" charset="0"/>
                <a:buChar char="•"/>
                <a:tabLst>
                  <a:tab pos="108204" algn="l"/>
                </a:tabLst>
              </a:pPr>
              <a:r>
                <a:rPr lang="zh-TW" altLang="en-US" sz="1680" kern="100" dirty="0">
                  <a:solidFill>
                    <a:prstClr val="black"/>
                  </a:solidFill>
                  <a:latin typeface="Verdana"/>
                </a:rPr>
                <a:t>香港品牌及產品在內地擁有</a:t>
              </a:r>
              <a:r>
                <a:rPr lang="zh-TW" altLang="en-US" sz="1680" kern="100" dirty="0">
                  <a:solidFill>
                    <a:srgbClr val="0070C0"/>
                  </a:solidFill>
                  <a:latin typeface="Verdana"/>
                </a:rPr>
                <a:t>良好聲譽</a:t>
              </a:r>
              <a:endParaRPr lang="en-GB" sz="1680" kern="100" dirty="0">
                <a:solidFill>
                  <a:srgbClr val="0070C0"/>
                </a:solidFill>
                <a:latin typeface="Verdana"/>
                <a:ea typeface="Verdana"/>
              </a:endParaRPr>
            </a:p>
            <a:p>
              <a:pPr marL="411480" indent="-411480" algn="just" defTabSz="1097280">
                <a:spcBef>
                  <a:spcPts val="720"/>
                </a:spcBef>
                <a:buFont typeface="Times New Roman" panose="02020603050405020304" pitchFamily="18" charset="0"/>
                <a:buChar char="•"/>
                <a:tabLst>
                  <a:tab pos="108204" algn="l"/>
                </a:tabLst>
              </a:pPr>
              <a:r>
                <a:rPr lang="zh-TW" altLang="en-US" sz="1680" kern="100" dirty="0">
                  <a:solidFill>
                    <a:prstClr val="black"/>
                  </a:solidFill>
                  <a:latin typeface="Verdana"/>
                </a:rPr>
                <a:t>香港毗鄰廣東省，</a:t>
              </a:r>
              <a:r>
                <a:rPr lang="zh-TW" altLang="en-US" sz="1680" kern="100" dirty="0">
                  <a:solidFill>
                    <a:srgbClr val="0070C0"/>
                  </a:solidFill>
                  <a:latin typeface="Verdana"/>
                </a:rPr>
                <a:t>較易掌握大灣區</a:t>
              </a:r>
              <a:r>
                <a:rPr lang="zh-TW" altLang="en-US" sz="1680" kern="100" dirty="0">
                  <a:solidFill>
                    <a:prstClr val="black"/>
                  </a:solidFill>
                  <a:latin typeface="Verdana"/>
                </a:rPr>
                <a:t>內地市場</a:t>
              </a:r>
              <a:endParaRPr lang="en-GB" sz="1680" kern="100" dirty="0">
                <a:solidFill>
                  <a:prstClr val="black"/>
                </a:solidFill>
                <a:latin typeface="Verdana"/>
                <a:ea typeface="Verdana"/>
              </a:endParaRPr>
            </a:p>
            <a:p>
              <a:pPr marL="411480" indent="-411480" algn="just" defTabSz="1097280">
                <a:spcBef>
                  <a:spcPts val="720"/>
                </a:spcBef>
                <a:buFont typeface="Times New Roman" panose="02020603050405020304" pitchFamily="18" charset="0"/>
                <a:buChar char="•"/>
                <a:tabLst>
                  <a:tab pos="108204" algn="l"/>
                </a:tabLst>
              </a:pPr>
              <a:r>
                <a:rPr lang="zh-TW" altLang="en-US" sz="1680" kern="100" dirty="0">
                  <a:solidFill>
                    <a:prstClr val="black"/>
                  </a:solidFill>
                  <a:latin typeface="Verdana"/>
                </a:rPr>
                <a:t>香港是</a:t>
              </a:r>
              <a:r>
                <a:rPr lang="zh-TW" altLang="en-US" sz="1680" kern="100" dirty="0">
                  <a:solidFill>
                    <a:srgbClr val="0070C0"/>
                  </a:solidFill>
                  <a:latin typeface="Verdana"/>
                </a:rPr>
                <a:t>引進外國產品的便利服務平台</a:t>
              </a:r>
              <a:endParaRPr lang="en-GB" sz="1680" kern="100" dirty="0">
                <a:solidFill>
                  <a:srgbClr val="0070C0"/>
                </a:solidFill>
                <a:latin typeface="Verdana"/>
                <a:ea typeface="Verdana"/>
              </a:endParaRPr>
            </a:p>
            <a:p>
              <a:pPr marL="411480" indent="-411480" algn="just" defTabSz="1097280">
                <a:spcBef>
                  <a:spcPts val="720"/>
                </a:spcBef>
                <a:buFont typeface="Times New Roman" panose="02020603050405020304" pitchFamily="18" charset="0"/>
                <a:buChar char="•"/>
                <a:tabLst>
                  <a:tab pos="108204" algn="l"/>
                </a:tabLst>
              </a:pPr>
              <a:r>
                <a:rPr lang="zh-TW" altLang="en-US" sz="1680" kern="100" dirty="0">
                  <a:solidFill>
                    <a:prstClr val="black"/>
                  </a:solidFill>
                  <a:latin typeface="Verdana"/>
                </a:rPr>
                <a:t>港商良好企業管治</a:t>
              </a:r>
              <a:r>
                <a:rPr lang="en-GB" altLang="zh-TW" sz="1680" kern="100" dirty="0">
                  <a:solidFill>
                    <a:prstClr val="black"/>
                  </a:solidFill>
                  <a:latin typeface="Verdana"/>
                  <a:ea typeface="Verdana"/>
                </a:rPr>
                <a:t>/</a:t>
              </a:r>
              <a:r>
                <a:rPr lang="zh-TW" altLang="en-US" sz="1680" kern="100" dirty="0">
                  <a:solidFill>
                    <a:prstClr val="black"/>
                  </a:solidFill>
                  <a:latin typeface="Verdana"/>
                </a:rPr>
                <a:t>售後服務</a:t>
              </a:r>
              <a:r>
                <a:rPr lang="zh-TW" altLang="en-US" sz="1680" kern="100" dirty="0">
                  <a:solidFill>
                    <a:srgbClr val="0070C0"/>
                  </a:solidFill>
                  <a:latin typeface="Verdana"/>
                </a:rPr>
                <a:t>廣為內地客戶信賴</a:t>
              </a:r>
              <a:endParaRPr lang="en-GB" sz="1680" kern="100" dirty="0">
                <a:solidFill>
                  <a:srgbClr val="0070C0"/>
                </a:solidFill>
                <a:latin typeface="Verdana"/>
                <a:ea typeface="Verdana"/>
              </a:endParaRPr>
            </a:p>
            <a:p>
              <a:pPr marL="108204" indent="-108204" defTabSz="1097280">
                <a:spcBef>
                  <a:spcPts val="720"/>
                </a:spcBef>
                <a:tabLst>
                  <a:tab pos="108204" algn="l"/>
                </a:tabLst>
              </a:pPr>
              <a:r>
                <a:rPr lang="en-GB" sz="1680" kern="100" dirty="0">
                  <a:solidFill>
                    <a:prstClr val="black"/>
                  </a:solidFill>
                  <a:latin typeface="Verdana"/>
                  <a:ea typeface="Verdana"/>
                </a:rPr>
                <a:t> </a:t>
              </a:r>
            </a:p>
          </p:txBody>
        </p:sp>
        <p:cxnSp>
          <p:nvCxnSpPr>
            <p:cNvPr id="27" name="Straight Connector 26">
              <a:extLst>
                <a:ext uri="{FF2B5EF4-FFF2-40B4-BE49-F238E27FC236}">
                  <a16:creationId xmlns:a16="http://schemas.microsoft.com/office/drawing/2014/main" id="{75ED6549-19C4-4552-8BE3-0443A21B28A6}"/>
                </a:ext>
              </a:extLst>
            </p:cNvPr>
            <p:cNvCxnSpPr>
              <a:cxnSpLocks/>
            </p:cNvCxnSpPr>
            <p:nvPr/>
          </p:nvCxnSpPr>
          <p:spPr>
            <a:xfrm flipH="1">
              <a:off x="2146300" y="956913"/>
              <a:ext cx="6351" cy="192405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cxnSp>
        <p:sp>
          <p:nvSpPr>
            <p:cNvPr id="28" name="Cross 27">
              <a:extLst>
                <a:ext uri="{FF2B5EF4-FFF2-40B4-BE49-F238E27FC236}">
                  <a16:creationId xmlns:a16="http://schemas.microsoft.com/office/drawing/2014/main" id="{9B65205D-E446-4C7B-82E9-AC6D41818779}"/>
                </a:ext>
              </a:extLst>
            </p:cNvPr>
            <p:cNvSpPr/>
            <p:nvPr/>
          </p:nvSpPr>
          <p:spPr>
            <a:xfrm>
              <a:off x="0" y="312314"/>
              <a:ext cx="521186" cy="453414"/>
            </a:xfrm>
            <a:prstGeom prst="plus">
              <a:avLst>
                <a:gd name="adj" fmla="val 32810"/>
              </a:avLst>
            </a:prstGeom>
            <a:solidFill>
              <a:schemeClr val="accent6">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defTabSz="1097280"/>
              <a:endParaRPr lang="en-GB" sz="1920">
                <a:solidFill>
                  <a:prstClr val="white"/>
                </a:solidFill>
                <a:latin typeface="Verdana"/>
                <a:ea typeface="Verdana"/>
              </a:endParaRPr>
            </a:p>
          </p:txBody>
        </p:sp>
        <p:sp>
          <p:nvSpPr>
            <p:cNvPr id="29" name="Rectangle 28">
              <a:extLst>
                <a:ext uri="{FF2B5EF4-FFF2-40B4-BE49-F238E27FC236}">
                  <a16:creationId xmlns:a16="http://schemas.microsoft.com/office/drawing/2014/main" id="{EE4A2570-9C9F-4CCA-AAB2-1DB1D21B9799}"/>
                </a:ext>
              </a:extLst>
            </p:cNvPr>
            <p:cNvSpPr/>
            <p:nvPr/>
          </p:nvSpPr>
          <p:spPr>
            <a:xfrm>
              <a:off x="3640487" y="504163"/>
              <a:ext cx="521186" cy="129014"/>
            </a:xfrm>
            <a:prstGeom prst="rect">
              <a:avLst/>
            </a:prstGeom>
            <a:solidFill>
              <a:srgbClr val="FF000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defTabSz="1097280"/>
              <a:endParaRPr lang="en-GB" sz="1920">
                <a:solidFill>
                  <a:prstClr val="white"/>
                </a:solidFill>
                <a:latin typeface="Verdana"/>
                <a:ea typeface="Verdana"/>
              </a:endParaRPr>
            </a:p>
          </p:txBody>
        </p:sp>
      </p:grpSp>
      <p:sp>
        <p:nvSpPr>
          <p:cNvPr id="4" name="TextBox 3">
            <a:extLst>
              <a:ext uri="{FF2B5EF4-FFF2-40B4-BE49-F238E27FC236}">
                <a16:creationId xmlns:a16="http://schemas.microsoft.com/office/drawing/2014/main" id="{513062C1-11E9-EBA9-993A-25E59A1B530A}"/>
              </a:ext>
            </a:extLst>
          </p:cNvPr>
          <p:cNvSpPr txBox="1"/>
          <p:nvPr/>
        </p:nvSpPr>
        <p:spPr>
          <a:xfrm>
            <a:off x="836371" y="685801"/>
            <a:ext cx="5442509" cy="461665"/>
          </a:xfrm>
          <a:prstGeom prst="rect">
            <a:avLst/>
          </a:prstGeom>
          <a:noFill/>
        </p:spPr>
        <p:txBody>
          <a:bodyPr wrap="square">
            <a:spAutoFit/>
          </a:bodyPr>
          <a:lstStyle/>
          <a:p>
            <a:pPr defTabSz="1097280"/>
            <a:r>
              <a:rPr lang="zh-TW" altLang="en-US" sz="2400" b="1" dirty="0">
                <a:solidFill>
                  <a:prstClr val="black"/>
                </a:solidFill>
                <a:latin typeface="Verdana"/>
              </a:rPr>
              <a:t>利用香港優勢發掘內銷商機</a:t>
            </a:r>
          </a:p>
        </p:txBody>
      </p:sp>
    </p:spTree>
    <p:extLst>
      <p:ext uri="{BB962C8B-B14F-4D97-AF65-F5344CB8AC3E}">
        <p14:creationId xmlns:p14="http://schemas.microsoft.com/office/powerpoint/2010/main" val="75590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580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0"/>
            <a:ext cx="12189517" cy="6858001"/>
          </a:xfrm>
          <a:prstGeom prst="rect">
            <a:avLst/>
          </a:prstGeom>
        </p:spPr>
      </p:pic>
      <p:sp>
        <p:nvSpPr>
          <p:cNvPr id="6" name="Rectangle 5"/>
          <p:cNvSpPr/>
          <p:nvPr/>
        </p:nvSpPr>
        <p:spPr>
          <a:xfrm>
            <a:off x="0" y="0"/>
            <a:ext cx="1219199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sp>
        <p:nvSpPr>
          <p:cNvPr id="33" name="Rectangle 32"/>
          <p:cNvSpPr/>
          <p:nvPr/>
        </p:nvSpPr>
        <p:spPr>
          <a:xfrm>
            <a:off x="-45002" y="2048464"/>
            <a:ext cx="12282004" cy="830997"/>
          </a:xfrm>
          <a:prstGeom prst="rect">
            <a:avLst/>
          </a:prstGeom>
        </p:spPr>
        <p:txBody>
          <a:bodyPr wrap="square">
            <a:spAutoFit/>
          </a:bodyPr>
          <a:lstStyle/>
          <a:p>
            <a:pPr algn="ctr"/>
            <a:r>
              <a:rPr lang="en-US" sz="4800" b="1" dirty="0">
                <a:solidFill>
                  <a:schemeClr val="accent2">
                    <a:lumMod val="75000"/>
                  </a:schemeClr>
                </a:solidFill>
              </a:rPr>
              <a:t> </a:t>
            </a:r>
            <a:r>
              <a:rPr lang="en-US" altLang="zh-TW" sz="4800" b="1" dirty="0">
                <a:solidFill>
                  <a:schemeClr val="accent2">
                    <a:lumMod val="75000"/>
                  </a:schemeClr>
                </a:solidFill>
              </a:rPr>
              <a:t>Q&amp;A </a:t>
            </a:r>
            <a:endParaRPr lang="en-HK" sz="4800" b="1" dirty="0">
              <a:solidFill>
                <a:schemeClr val="accent2">
                  <a:lumMod val="75000"/>
                </a:schemeClr>
              </a:solidFill>
            </a:endParaRPr>
          </a:p>
        </p:txBody>
      </p:sp>
      <p:sp>
        <p:nvSpPr>
          <p:cNvPr id="9" name="Rectangle 8"/>
          <p:cNvSpPr/>
          <p:nvPr/>
        </p:nvSpPr>
        <p:spPr>
          <a:xfrm>
            <a:off x="-45002" y="2814066"/>
            <a:ext cx="12282004" cy="830997"/>
          </a:xfrm>
          <a:prstGeom prst="rect">
            <a:avLst/>
          </a:prstGeom>
        </p:spPr>
        <p:txBody>
          <a:bodyPr wrap="square">
            <a:spAutoFit/>
          </a:bodyPr>
          <a:lstStyle/>
          <a:p>
            <a:pPr algn="ctr"/>
            <a:r>
              <a:rPr lang="en-US" sz="4800" b="1" dirty="0">
                <a:solidFill>
                  <a:schemeClr val="accent2">
                    <a:lumMod val="75000"/>
                  </a:schemeClr>
                </a:solidFill>
              </a:rPr>
              <a:t> </a:t>
            </a:r>
            <a:r>
              <a:rPr lang="zh-TW" altLang="en-US" sz="4800" b="1" dirty="0">
                <a:solidFill>
                  <a:schemeClr val="accent2">
                    <a:lumMod val="75000"/>
                  </a:schemeClr>
                </a:solidFill>
              </a:rPr>
              <a:t>問答環節</a:t>
            </a:r>
            <a:endParaRPr lang="en-HK" sz="4800" b="1" dirty="0">
              <a:solidFill>
                <a:schemeClr val="accent2">
                  <a:lumMod val="75000"/>
                </a:schemeClr>
              </a:solidFill>
            </a:endParaRPr>
          </a:p>
        </p:txBody>
      </p:sp>
    </p:spTree>
    <p:extLst>
      <p:ext uri="{BB962C8B-B14F-4D97-AF65-F5344CB8AC3E}">
        <p14:creationId xmlns:p14="http://schemas.microsoft.com/office/powerpoint/2010/main" val="106639667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6"/>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483" y="0"/>
            <a:ext cx="12189517" cy="6858001"/>
          </a:xfrm>
          <a:prstGeom prst="rect">
            <a:avLst/>
          </a:prstGeom>
        </p:spPr>
      </p:pic>
      <p:sp>
        <p:nvSpPr>
          <p:cNvPr id="6" name="Rectangle 5"/>
          <p:cNvSpPr/>
          <p:nvPr/>
        </p:nvSpPr>
        <p:spPr>
          <a:xfrm>
            <a:off x="0" y="0"/>
            <a:ext cx="12191999" cy="6857999"/>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accent2">
                  <a:lumMod val="75000"/>
                </a:schemeClr>
              </a:solidFill>
            </a:endParaRPr>
          </a:p>
        </p:txBody>
      </p:sp>
      <p:pic>
        <p:nvPicPr>
          <p:cNvPr id="3" name="Picture 2"/>
          <p:cNvPicPr>
            <a:picLocks noChangeAspect="1"/>
          </p:cNvPicPr>
          <p:nvPr/>
        </p:nvPicPr>
        <p:blipFill>
          <a:blip r:embed="rId3"/>
          <a:stretch>
            <a:fillRect/>
          </a:stretch>
        </p:blipFill>
        <p:spPr>
          <a:xfrm>
            <a:off x="3662097" y="995097"/>
            <a:ext cx="4867804" cy="4867804"/>
          </a:xfrm>
          <a:prstGeom prst="rect">
            <a:avLst/>
          </a:prstGeom>
        </p:spPr>
      </p:pic>
    </p:spTree>
    <p:extLst>
      <p:ext uri="{BB962C8B-B14F-4D97-AF65-F5344CB8AC3E}">
        <p14:creationId xmlns:p14="http://schemas.microsoft.com/office/powerpoint/2010/main" val="28953796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475,&quot;width&quot;:9435}"/>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5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7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Cover Pag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Deck_Template_2023_v1" id="{7728C13E-13DA-ED43-9F62-0D05835D0B69}" vid="{94EA8ECD-06D6-9E46-A9FA-4ABC9C87C89C}"/>
    </a:ext>
  </a:extLst>
</a:theme>
</file>

<file path=ppt/theme/theme2.xml><?xml version="1.0" encoding="utf-8"?>
<a:theme xmlns:a="http://schemas.openxmlformats.org/drawingml/2006/main" name="Section pag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Deck_Template_2023_v1" id="{7728C13E-13DA-ED43-9F62-0D05835D0B69}" vid="{1F7E638A-F150-3441-BD72-0C9624C8E504}"/>
    </a:ext>
  </a:extLst>
</a:theme>
</file>

<file path=ppt/theme/theme3.xml><?xml version="1.0" encoding="utf-8"?>
<a:theme xmlns:a="http://schemas.openxmlformats.org/drawingml/2006/main" name="Sub Brand - Eng">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Deck_Template_2023_v1" id="{7728C13E-13DA-ED43-9F62-0D05835D0B69}" vid="{BA4C799E-764F-0544-8142-DAD106C45F0F}"/>
    </a:ext>
  </a:extLst>
</a:theme>
</file>

<file path=ppt/theme/theme4.xml><?xml version="1.0" encoding="utf-8"?>
<a:theme xmlns:a="http://schemas.openxmlformats.org/drawingml/2006/main" name="Sub Brand - T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Deck_Template_2023_v1" id="{7728C13E-13DA-ED43-9F62-0D05835D0B69}" vid="{47587FD0-FABA-6241-9BB7-13C650CEF76C}"/>
    </a:ext>
  </a:extLst>
</a:theme>
</file>

<file path=ppt/theme/theme5.xml><?xml version="1.0" encoding="utf-8"?>
<a:theme xmlns:a="http://schemas.openxmlformats.org/drawingml/2006/main" name="Sub Brand - S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Deck_Template_2023_v1" id="{7728C13E-13DA-ED43-9F62-0D05835D0B69}" vid="{7E9E13BF-8BC8-B74A-99C5-007901B00271}"/>
    </a:ext>
  </a:extLst>
</a:theme>
</file>

<file path=ppt/theme/theme6.xml><?xml version="1.0" encoding="utf-8"?>
<a:theme xmlns:a="http://schemas.openxmlformats.org/drawingml/2006/main" name="Blank page with log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Deck_Template_2023_v1" id="{7728C13E-13DA-ED43-9F62-0D05835D0B69}" vid="{F2D23174-7CE8-C840-B281-9A79AE46B9D6}"/>
    </a:ext>
  </a:extLst>
</a:theme>
</file>

<file path=ppt/theme/theme7.xml><?xml version="1.0" encoding="utf-8"?>
<a:theme xmlns:a="http://schemas.openxmlformats.org/drawingml/2006/main" name="Blank pag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_Deck_Template_2023_v1" id="{7728C13E-13DA-ED43-9F62-0D05835D0B69}" vid="{64EFE06A-63D5-894F-81AF-E5FC31505F88}"/>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PT Template_Blank_20151231_FIN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erdana">
      <a:majorFont>
        <a:latin typeface="Verdana"/>
        <a:ea typeface="Verdana"/>
        <a:cs typeface=""/>
      </a:majorFont>
      <a:minorFont>
        <a:latin typeface="Verdana"/>
        <a:ea typeface="Verdan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Science Fiction Movie Pitch Deck by Slidesgo">
  <a:themeElements>
    <a:clrScheme name="Simple Light">
      <a:dk1>
        <a:srgbClr val="FFFFFF"/>
      </a:dk1>
      <a:lt1>
        <a:srgbClr val="001233"/>
      </a:lt1>
      <a:dk2>
        <a:srgbClr val="74B4FF"/>
      </a:dk2>
      <a:lt2>
        <a:srgbClr val="FFFFFF"/>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佈景主題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1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491c44d-efce-4400-849c-f80da1ac36fb">
      <UserInfo>
        <DisplayName>Siu Man YIP</DisplayName>
        <AccountId>43</AccountId>
        <AccountType/>
      </UserInfo>
      <UserInfo>
        <DisplayName>Eddie WONG</DisplayName>
        <AccountId>37</AccountId>
        <AccountType/>
      </UserInfo>
    </SharedWithUsers>
    <lcf76f155ced4ddcb4097134ff3c332f xmlns="9b916b5e-d71b-46f9-a701-8fe7c3f1a7cc">
      <Terms xmlns="http://schemas.microsoft.com/office/infopath/2007/PartnerControls"/>
    </lcf76f155ced4ddcb4097134ff3c332f>
    <TaxCatchAll xmlns="9491c44d-efce-4400-849c-f80da1ac36fb" xsi:nil="true"/>
    <_Flow_SignoffStatus xmlns="9b916b5e-d71b-46f9-a701-8fe7c3f1a7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D57F509A481E4FBA8C3B53F71C9BFB" ma:contentTypeVersion="21" ma:contentTypeDescription="Create a new document." ma:contentTypeScope="" ma:versionID="6b6ff77d235b0b2a187b49e3a20bb91f">
  <xsd:schema xmlns:xsd="http://www.w3.org/2001/XMLSchema" xmlns:xs="http://www.w3.org/2001/XMLSchema" xmlns:p="http://schemas.microsoft.com/office/2006/metadata/properties" xmlns:ns2="9b916b5e-d71b-46f9-a701-8fe7c3f1a7cc" xmlns:ns3="9491c44d-efce-4400-849c-f80da1ac36fb" targetNamespace="http://schemas.microsoft.com/office/2006/metadata/properties" ma:root="true" ma:fieldsID="6c866e14629aa9f3e4850e71df8bf0cd" ns2:_="" ns3:_="">
    <xsd:import namespace="9b916b5e-d71b-46f9-a701-8fe7c3f1a7cc"/>
    <xsd:import namespace="9491c44d-efce-4400-849c-f80da1ac36f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MediaServiceLocation" minOccurs="0"/>
                <xsd:element ref="ns3:TaxCatchAll" minOccurs="0"/>
                <xsd:element ref="ns2:lcf76f155ced4ddcb4097134ff3c332f"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916b5e-d71b-46f9-a701-8fe7c3f1a7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5ec26bb-137a-4c11-87b7-fd63ab21fd45"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1c44d-efce-4400-849c-f80da1ac36f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329a1e9-d3c4-49d1-a08e-1a67556bad2a}" ma:internalName="TaxCatchAll" ma:showField="CatchAllData" ma:web="9491c44d-efce-4400-849c-f80da1ac36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948CCD-ACCB-44E3-A642-F8FE78E2D6ED}">
  <ds:schemaRefs>
    <ds:schemaRef ds:uri="http://purl.org/dc/terms/"/>
    <ds:schemaRef ds:uri="http://www.w3.org/XML/1998/namespace"/>
    <ds:schemaRef ds:uri="http://schemas.microsoft.com/office/2006/metadata/properties"/>
    <ds:schemaRef ds:uri="http://schemas.microsoft.com/office/infopath/2007/PartnerControls"/>
    <ds:schemaRef ds:uri="9491c44d-efce-4400-849c-f80da1ac36fb"/>
    <ds:schemaRef ds:uri="http://purl.org/dc/dcmitype/"/>
    <ds:schemaRef ds:uri="http://schemas.microsoft.com/office/2006/documentManagement/types"/>
    <ds:schemaRef ds:uri="http://purl.org/dc/elements/1.1/"/>
    <ds:schemaRef ds:uri="http://schemas.openxmlformats.org/package/2006/metadata/core-properties"/>
    <ds:schemaRef ds:uri="9b916b5e-d71b-46f9-a701-8fe7c3f1a7cc"/>
  </ds:schemaRefs>
</ds:datastoreItem>
</file>

<file path=customXml/itemProps2.xml><?xml version="1.0" encoding="utf-8"?>
<ds:datastoreItem xmlns:ds="http://schemas.openxmlformats.org/officeDocument/2006/customXml" ds:itemID="{FEB13D7A-B190-47DB-B34B-FAB94AAA8095}">
  <ds:schemaRefs>
    <ds:schemaRef ds:uri="http://schemas.microsoft.com/sharepoint/v3/contenttype/forms"/>
  </ds:schemaRefs>
</ds:datastoreItem>
</file>

<file path=customXml/itemProps3.xml><?xml version="1.0" encoding="utf-8"?>
<ds:datastoreItem xmlns:ds="http://schemas.openxmlformats.org/officeDocument/2006/customXml" ds:itemID="{C828FC78-9F2A-4412-B574-098168F14E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916b5e-d71b-46f9-a701-8fe7c3f1a7cc"/>
    <ds:schemaRef ds:uri="9491c44d-efce-4400-849c-f80da1ac36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Corporate_Deck_Template_2023_v2</Template>
  <TotalTime>860</TotalTime>
  <Words>9891</Words>
  <Application>Microsoft Office PowerPoint</Application>
  <PresentationFormat>Widescreen</PresentationFormat>
  <Paragraphs>895</Paragraphs>
  <Slides>154</Slides>
  <Notes>33</Notes>
  <HiddenSlides>0</HiddenSlides>
  <MMClips>0</MMClips>
  <ScaleCrop>false</ScaleCrop>
  <HeadingPairs>
    <vt:vector size="8" baseType="variant">
      <vt:variant>
        <vt:lpstr>Fonts Used</vt:lpstr>
      </vt:variant>
      <vt:variant>
        <vt:i4>29</vt:i4>
      </vt:variant>
      <vt:variant>
        <vt:lpstr>Theme</vt:lpstr>
      </vt:variant>
      <vt:variant>
        <vt:i4>11</vt:i4>
      </vt:variant>
      <vt:variant>
        <vt:lpstr>Embedded OLE Servers</vt:lpstr>
      </vt:variant>
      <vt:variant>
        <vt:i4>1</vt:i4>
      </vt:variant>
      <vt:variant>
        <vt:lpstr>Slide Titles</vt:lpstr>
      </vt:variant>
      <vt:variant>
        <vt:i4>154</vt:i4>
      </vt:variant>
    </vt:vector>
  </HeadingPairs>
  <TitlesOfParts>
    <vt:vector size="195" baseType="lpstr">
      <vt:lpstr>Alibaba PuHuiTi Medium</vt:lpstr>
      <vt:lpstr>Butler</vt:lpstr>
      <vt:lpstr>等线</vt:lpstr>
      <vt:lpstr>微软雅黑</vt:lpstr>
      <vt:lpstr>MiSans Medium</vt:lpstr>
      <vt:lpstr>Segoe UI Web (West European)</vt:lpstr>
      <vt:lpstr>Yu Gothic Light</vt:lpstr>
      <vt:lpstr>Yu Gothic UI</vt:lpstr>
      <vt:lpstr>Microsoft JhengHei</vt:lpstr>
      <vt:lpstr>Microsoft JhengHei</vt:lpstr>
      <vt:lpstr>思源黑体 CN Bold</vt:lpstr>
      <vt:lpstr>思源黑体 CN Heavy</vt:lpstr>
      <vt:lpstr>思源黑体 CN Medium</vt:lpstr>
      <vt:lpstr>思源黑体 CN Regular</vt:lpstr>
      <vt:lpstr>PMingLiU</vt:lpstr>
      <vt:lpstr>PMingLiU</vt:lpstr>
      <vt:lpstr>阿里巴巴普惠体 B</vt:lpstr>
      <vt:lpstr>阿里巴巴普惠体 M</vt:lpstr>
      <vt:lpstr>Abel</vt:lpstr>
      <vt:lpstr>Aptos</vt:lpstr>
      <vt:lpstr>Arial</vt:lpstr>
      <vt:lpstr>Arial</vt:lpstr>
      <vt:lpstr>Calibri</vt:lpstr>
      <vt:lpstr>Calibri Light</vt:lpstr>
      <vt:lpstr>Courier New</vt:lpstr>
      <vt:lpstr>Nunito Light</vt:lpstr>
      <vt:lpstr>Times New Roman</vt:lpstr>
      <vt:lpstr>Verdana</vt:lpstr>
      <vt:lpstr>Wingdings</vt:lpstr>
      <vt:lpstr>Cover Page</vt:lpstr>
      <vt:lpstr>Section page</vt:lpstr>
      <vt:lpstr>Sub Brand - Eng</vt:lpstr>
      <vt:lpstr>Sub Brand - TC</vt:lpstr>
      <vt:lpstr>Sub Brand - SC</vt:lpstr>
      <vt:lpstr>Blank page with logo</vt:lpstr>
      <vt:lpstr>Blank page</vt:lpstr>
      <vt:lpstr>Office Theme</vt:lpstr>
      <vt:lpstr>PPT Template_Blank_20151231_FINAL</vt:lpstr>
      <vt:lpstr>Science Fiction Movie Pitch Deck by Slidesgo</vt:lpstr>
      <vt:lpstr>WPS</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福，是中国人的终极信仰！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電器行業3D模型應用  Web3 笫三代互聯網</vt:lpstr>
      <vt:lpstr>電器行業</vt:lpstr>
      <vt:lpstr>A.I 生成設計? Text to image</vt:lpstr>
      <vt:lpstr>With two coffees in 3D view </vt:lpstr>
      <vt:lpstr>Sketch idea </vt:lpstr>
      <vt:lpstr>展示和製造 即時協作 </vt:lpstr>
      <vt:lpstr>Rhino3D </vt:lpstr>
      <vt:lpstr>Add materials rendering software</vt:lpstr>
      <vt:lpstr>lighting</vt:lpstr>
      <vt:lpstr>Different </vt:lpstr>
      <vt:lpstr>Upload complete</vt:lpstr>
      <vt:lpstr>Please Scan ME</vt:lpstr>
      <vt:lpstr>Thanks!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Wayne YUNG</dc:creator>
  <cp:lastModifiedBy>Marvel GAN</cp:lastModifiedBy>
  <cp:revision>55</cp:revision>
  <dcterms:created xsi:type="dcterms:W3CDTF">2024-01-04T06:46:34Z</dcterms:created>
  <dcterms:modified xsi:type="dcterms:W3CDTF">2024-10-07T07:09:55Z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0x01010002D57F509A481E4FBA8C3B53F71C9BFB</vt:lpwstr>
  </property>
  <property fmtid="{D5CDD505-2E9C-101B-9397-08002B2CF9AE}" pid="3" name="MediaServiceImageTags">
    <vt:lpwstr/>
  </property>
</Properties>
</file>